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er Scien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Science </a:t>
            </a:r>
          </a:p>
          <a:p>
            <a:pPr/>
            <a:r>
              <a:t>in Context</a:t>
            </a:r>
          </a:p>
        </p:txBody>
      </p:sp>
      <p:sp>
        <p:nvSpPr>
          <p:cNvPr id="120" name="ICS 3UI/4UI Debate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ICS 3UI/4UI Debate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 Speaker #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#1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the environment.”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 Speaker #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#2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the environment.”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 Speaker #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#3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the environment.”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</a:t>
            </a:r>
          </a:p>
          <a:p>
            <a:pPr defTabSz="490727">
              <a:defRPr sz="6719"/>
            </a:pPr>
            <a:r>
              <a:t>"Computers are beneficial to human health."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 Speaker #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#1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human health.”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 Speaker #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#2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human health.”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 Speaker #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#3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human health.”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z="6320"/>
            </a:pPr>
            <a:r>
              <a:t>CON</a:t>
            </a:r>
          </a:p>
          <a:p>
            <a:pPr defTabSz="461518">
              <a:defRPr sz="6320"/>
            </a:pPr>
            <a:r>
              <a:t>"Computers are NOT beneficial to human health."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 Speaker #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#1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human health.”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 Speaker #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#2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human health.”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structions for Teach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Instructions for Teachers</a:t>
            </a:r>
          </a:p>
        </p:txBody>
      </p:sp>
      <p:sp>
        <p:nvSpPr>
          <p:cNvPr id="124" name="This slideshow organizes a debate on the effects of computer use on the environment and on human health.…"/>
          <p:cNvSpPr txBox="1"/>
          <p:nvPr>
            <p:ph type="body" idx="1"/>
          </p:nvPr>
        </p:nvSpPr>
        <p:spPr>
          <a:xfrm>
            <a:off x="464112" y="2034108"/>
            <a:ext cx="12076576" cy="7412584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208"/>
            </a:pPr>
            <a:r>
              <a:t>This slideshow organizes a debate on the effects of computer use on the environment and on human health.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Divide the ICS 3U students into groups A through D as shown on slide #3. If you have a split ICS 3U/4U class, assign ICS 4U students to groups E and F. 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Review the "Instructions to Students" on slide #4 with your class. Allow 1 class (approximately 75 minutes) for students to research a well-reasoned argument for their side. 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In the next class, use the remaining slides in this slideshow to time the debate. Click on slides with white backgrounds to move to the next slide; coloured slides progress automatically after 60 seconds, indicating that it is the next person's time to speak. The slideshow is set for 3 speakers per group. Add or subtract slides as needed for the number of students in your class. 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After each team presents, allow a short time for the teams to prepare their rebuttals. Each leader then gets 60 seconds to present the rebuttal.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If you have a split class, allow the ICS 4U students to present their strategies. Otherwise, hold a class discussion on potential strategies to reduce the negative impacts of computers.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 Speaker #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CON Speaker #3</a:t>
            </a:r>
          </a:p>
          <a:p>
            <a:pPr defTabSz="408940">
              <a:defRPr sz="5600"/>
            </a:pPr>
            <a:r>
              <a:t>“Computers are NOT beneficial </a:t>
            </a:r>
          </a:p>
          <a:p>
            <a:pPr defTabSz="408940">
              <a:defRPr sz="5600"/>
            </a:pPr>
            <a:r>
              <a:t>to human health.”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paration of Rebut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Preparation of Rebuttals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buttal to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Rebuttal to: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the environment.”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buttal to:…"/>
          <p:cNvSpPr txBox="1"/>
          <p:nvPr>
            <p:ph type="title"/>
          </p:nvPr>
        </p:nvSpPr>
        <p:spPr>
          <a:xfrm>
            <a:off x="427473" y="3225800"/>
            <a:ext cx="12149854" cy="3302000"/>
          </a:xfrm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Rebuttal to: </a:t>
            </a:r>
          </a:p>
          <a:p>
            <a:pPr defTabSz="479044">
              <a:defRPr sz="6560"/>
            </a:pPr>
            <a:r>
              <a:t>“Computers are NOT beneficial </a:t>
            </a:r>
          </a:p>
          <a:p>
            <a:pPr defTabSz="479044">
              <a:defRPr sz="6560"/>
            </a:pPr>
            <a:r>
              <a:t>to the environment.”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buttal to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Rebuttal to: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human health.”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buttal to:…"/>
          <p:cNvSpPr txBox="1"/>
          <p:nvPr>
            <p:ph type="title"/>
          </p:nvPr>
        </p:nvSpPr>
        <p:spPr>
          <a:xfrm>
            <a:off x="427473" y="3225800"/>
            <a:ext cx="12149854" cy="3302000"/>
          </a:xfrm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Rebuttal to: </a:t>
            </a:r>
          </a:p>
          <a:p>
            <a:pPr defTabSz="479044">
              <a:defRPr sz="6560"/>
            </a:pPr>
            <a:r>
              <a:t>“Computers are NOT beneficial </a:t>
            </a:r>
          </a:p>
          <a:p>
            <a:pPr defTabSz="479044">
              <a:defRPr sz="6560"/>
            </a:pPr>
            <a:r>
              <a:t>to human health.”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trategies to reduce negative imp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Strategies to reduce negative impacts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trategies…"/>
          <p:cNvSpPr txBox="1"/>
          <p:nvPr>
            <p:ph type="title"/>
          </p:nvPr>
        </p:nvSpPr>
        <p:spPr>
          <a:xfrm>
            <a:off x="427473" y="3225800"/>
            <a:ext cx="12149854" cy="3302000"/>
          </a:xfrm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Strategies </a:t>
            </a:r>
          </a:p>
          <a:p>
            <a:pPr defTabSz="479044">
              <a:defRPr sz="6560"/>
            </a:pPr>
            <a:r>
              <a:t>to reduce the impact of computers on the environment.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trategies…"/>
          <p:cNvSpPr txBox="1"/>
          <p:nvPr>
            <p:ph type="title"/>
          </p:nvPr>
        </p:nvSpPr>
        <p:spPr>
          <a:xfrm>
            <a:off x="427473" y="3225800"/>
            <a:ext cx="12149854" cy="3302000"/>
          </a:xfrm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Strategies</a:t>
            </a:r>
          </a:p>
          <a:p>
            <a:pPr defTabSz="502412">
              <a:defRPr sz="6880"/>
            </a:pPr>
            <a:r>
              <a:t>to reduce the impact of computers on human health. 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CS Debate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ICS Debate Groups</a:t>
            </a:r>
          </a:p>
        </p:txBody>
      </p:sp>
      <p:sp>
        <p:nvSpPr>
          <p:cNvPr id="128" name="A: &quot;Computers are beneficial to the environment.&quot;…"/>
          <p:cNvSpPr txBox="1"/>
          <p:nvPr>
            <p:ph type="body" idx="1"/>
          </p:nvPr>
        </p:nvSpPr>
        <p:spPr>
          <a:xfrm>
            <a:off x="331852" y="2590800"/>
            <a:ext cx="12341096" cy="6286500"/>
          </a:xfrm>
          <a:prstGeom prst="rect">
            <a:avLst/>
          </a:prstGeom>
        </p:spPr>
        <p:txBody>
          <a:bodyPr/>
          <a:lstStyle/>
          <a:p>
            <a:pPr/>
            <a:r>
              <a:t>A: "Computers are beneficial to the environment."</a:t>
            </a:r>
          </a:p>
          <a:p>
            <a:pPr/>
            <a:r>
              <a:t>B: "Computers are NOT beneficial to the environment."</a:t>
            </a:r>
          </a:p>
          <a:p>
            <a:pPr/>
            <a:r>
              <a:t>C: "Computers are beneficial to human health."</a:t>
            </a:r>
          </a:p>
          <a:p>
            <a:pPr/>
            <a:r>
              <a:t>D: "Computers are NOT beneficial to human health."</a:t>
            </a:r>
          </a:p>
          <a:p>
            <a:pPr/>
            <a:r>
              <a:t>E: Strategies to reduce the negative impact on the environment</a:t>
            </a:r>
          </a:p>
          <a:p>
            <a:pPr/>
            <a:r>
              <a:t>F: Strategies to reduce the negative impact on human health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structions for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Instructions for Students</a:t>
            </a:r>
          </a:p>
        </p:txBody>
      </p:sp>
      <p:sp>
        <p:nvSpPr>
          <p:cNvPr id="132" name="Choose a leader for your group to manage your team’s collaboration and be responsible for a rebuttal to the other side's arguments. ICS 4U groups do not need a leader.…"/>
          <p:cNvSpPr txBox="1"/>
          <p:nvPr>
            <p:ph type="body" idx="1"/>
          </p:nvPr>
        </p:nvSpPr>
        <p:spPr>
          <a:xfrm>
            <a:off x="464112" y="2034108"/>
            <a:ext cx="12076576" cy="7412584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Choose a leader for your group to manage your team’s collaboration and be responsible for a rebuttal to the other side's arguments. ICS 4U groups do not need a leader.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You will have this class to research a well-reasoned argument for your side. Include statistics and look beyond the obvious arguments. To avoid duplication, leaders should divide your points amongst your team members.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In your next class, this slideshow will time the debate. Coloured slides progress automatically after 60 seconds, indicating that it is the next person's time to speak.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After each team presents, there will be a short time for the teams to prepare their rebuttals. Each leader then gets 60 seconds to present a rebuttal.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ICS 4U students will then present strategies to reduce the negative impacts of computers.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</a:t>
            </a:r>
          </a:p>
          <a:p>
            <a:pPr defTabSz="490727">
              <a:defRPr sz="6719"/>
            </a:pPr>
            <a:r>
              <a:t>"Computers are beneficial to the environment."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E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 Speaker #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#1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the environment.”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 Speaker #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#2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the environment.”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C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 Speaker #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 Speaker #3</a:t>
            </a:r>
          </a:p>
          <a:p>
            <a:pPr defTabSz="490727">
              <a:defRPr sz="6719"/>
            </a:pPr>
            <a:r>
              <a:t>“Computers are beneficial </a:t>
            </a:r>
          </a:p>
          <a:p>
            <a:pPr defTabSz="490727">
              <a:defRPr sz="6719"/>
            </a:pPr>
            <a:r>
              <a:t>to the environment.”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0" advTm="6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5760"/>
            </a:pPr>
            <a:r>
              <a:t>CON</a:t>
            </a:r>
          </a:p>
          <a:p>
            <a:pPr defTabSz="420624">
              <a:defRPr sz="5760"/>
            </a:pPr>
            <a:r>
              <a:t>"Computers are NOT beneficial to the environment."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