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Za6zY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us.google.com/hangouts/onai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oo.gl/f4PgJE" TargetMode="External"/><Relationship Id="rId4" Type="http://schemas.openxmlformats.org/officeDocument/2006/relationships/hyperlink" Target="http://goo.gl/cCeqX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hangouts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oo.gl/kaPkuC" TargetMode="External"/><Relationship Id="rId4" Type="http://schemas.openxmlformats.org/officeDocument/2006/relationships/hyperlink" Target="http://goo.gl/HKhau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o.gl/AQ3O1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gc0oxe07zGY" TargetMode="External"/><Relationship Id="rId4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o.gl/1Yxil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us.google.com/hangouts" TargetMode="External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9737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Hangouts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230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OCTE Presentation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June 2014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http://goo.gl/Za6zYY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 to Record Your Hangouts?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“Hangouts on Air”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https://plus.google.com/hangouts/onair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Hangout gets posted to Youtube at the end of the broadcast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It Out!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First, share your Google ID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http://goo.gl/f4PgJE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everyone’s IDs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http://goo.gl/cCeqXS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a Hangout with someone else, then try to invite a third person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Experiment!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 to Learn More?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http://hangouts.google.com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Things First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 to Hangouts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run Hangouts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First...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Install Google Chrome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http://goo.gl/kaPkuC</a:t>
            </a:r>
            <a:br>
              <a:rPr lang="en"/>
            </a:br>
            <a:r>
              <a:rPr lang="en"/>
              <a:t>(or Google “Chrome download”)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Install Hangouts Plugin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http://goo.gl/HKhaux</a:t>
            </a:r>
            <a:br>
              <a:rPr lang="en"/>
            </a:br>
            <a:r>
              <a:rPr lang="en"/>
              <a:t>(or Google “hangouts plugin”)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Second...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Chrome and sign in (so Hangouts extension and bookmarks will be saved)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Click the Chrome menu on the browser toolbar.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“Sign in to Chrome”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 into Google using your Google 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Hangouts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Send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pictures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video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audio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phone calls (yes!)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available in Gmail, Google+, on your iOS or Android device, and as a Chrome extension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http://goo.gl/AQ3O1i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Video</a:t>
            </a:r>
          </a:p>
        </p:txBody>
      </p:sp>
      <p:sp>
        <p:nvSpPr>
          <p:cNvPr descr="YouTube home &amp;middot; Upload Sign in ... You need Adobe Flash Player to watch this  video ..." id="58" name="Shape 58" title="Hangouts keeps you connected - YouTube">
            <a:hlinkClick r:id="rId3"/>
          </p:cNvPr>
          <p:cNvSpPr/>
          <p:nvPr/>
        </p:nvSpPr>
        <p:spPr>
          <a:xfrm>
            <a:off x="2004087" y="1063375"/>
            <a:ext cx="5135824" cy="38518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Hangouts Chrome Extension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Install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http://goo.gl/1YxilY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directly from top bar in Chrome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a Hangout in Gmail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Click on the Hangouts icon in the bottom-left corner of the Gmail window.</a:t>
            </a:r>
          </a:p>
        </p:txBody>
      </p:sp>
      <p:pic>
        <p:nvPicPr>
          <p:cNvPr descr="SNP_D782389BE2ED6702B329CF9CF9C6F4B57D3A_6024266_en_v0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51" y="2428651"/>
            <a:ext cx="1268700" cy="12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a Hangout in Google+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Under “Home”, click on Hangouts or 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https://plus.google.com/hangouts</a:t>
            </a:r>
          </a:p>
        </p:txBody>
      </p:sp>
      <p:pic>
        <p:nvPicPr>
          <p:cNvPr descr="google-hangouts-icon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325" y="2830500"/>
            <a:ext cx="1063349" cy="10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