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hyperlink" Target="http://goo.gl/iQjFQ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2.beens.org/ics/python/cs-circles-tutorial" TargetMode="External"/><Relationship Id="rId4" Type="http://schemas.openxmlformats.org/officeDocument/2006/relationships/hyperlink" Target="http://goo.gl/QyGFK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scircles.cemc.uwaterloo.ca" TargetMode="External"/><Relationship Id="rId4" Type="http://schemas.openxmlformats.org/officeDocument/2006/relationships/hyperlink" Target="http://goo.gl/YfWMYa" TargetMode="External"/><Relationship Id="rId5" Type="http://schemas.openxmlformats.org/officeDocument/2006/relationships/hyperlink" Target="http://www2.beens.org/teacher-pd/cs-circles-2015" TargetMode="External"/><Relationship Id="rId6" Type="http://schemas.openxmlformats.org/officeDocument/2006/relationships/hyperlink" Target="http://goo.gl/Hvn2i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www.acse.n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742825"/>
            <a:ext cx="7772400" cy="271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Learning Python with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CS Circles, CEMC’s Amazing Online Tool for Students (lab)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455548"/>
            <a:ext cx="7772400" cy="149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Peter Beens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@pbeens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pbeens@gmail.com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s_thumb%25255B1%25255D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2" y="1138237"/>
            <a:ext cx="47910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(graphic from Alfred Thompson’s blog post entitled “Projects and Recipes in Computer Science Classes”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http://goo.gl/iQjFQc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approach to keeping CS Circles from being too much like a recipe...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-75" y="1384350"/>
            <a:ext cx="91440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http://www2.beens.org/ics/python/cs-circles-tutorial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(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http://goo.gl/QyGFKF</a:t>
            </a:r>
            <a:r>
              <a:rPr lang="en" sz="240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71450"/>
            <a:ext cx="8848725" cy="41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my website -- typical instructions for my students. Note the additional challenges.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71450"/>
            <a:ext cx="8848725" cy="41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Students adding you as “guru” lets you monitor and assist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787" y="55249"/>
            <a:ext cx="5334425" cy="50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2" y="1466850"/>
            <a:ext cx="8143875" cy="220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687" y="36112"/>
            <a:ext cx="5018624" cy="5071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9" y="901200"/>
            <a:ext cx="9042701" cy="3341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Excellent visualizer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2" y="93300"/>
            <a:ext cx="9071476" cy="43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Console lets you try (and visualize) your own test programs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to play!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http://cscircles.cemc.uwaterloo.ca</a:t>
            </a:r>
            <a:r>
              <a:rPr lang="en" sz="2400"/>
              <a:t> (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http://goo.gl/YfWMYa</a:t>
            </a:r>
            <a:r>
              <a:rPr lang="en" sz="2400"/>
              <a:t>) (or Google “CS Circles”)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an account to track your progress, and optionally add pbeens2015 as your guru (can be changed or removed later</a:t>
            </a:r>
            <a:br>
              <a:rPr lang="en" sz="2400"/>
            </a:b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This presentation (with links) can be found at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http://www2.beens.org/teacher-pd/cs-circles-2015</a:t>
            </a:r>
            <a:r>
              <a:rPr lang="en" sz="2400"/>
              <a:t> (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http://goo.gl/Hvn2ip</a:t>
            </a:r>
            <a:r>
              <a:rPr lang="en" sz="240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https://goo.gl/ZEeg1t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www.acse.net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1101150"/>
            <a:ext cx="7772400" cy="294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2.5 hours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0.25 hours (max) talk 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2.25 hours play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CS Circles?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13850" y="315150"/>
            <a:ext cx="86889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Fantastic, interactive tool for learning Python 3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All you need is your web browser (Python does not need to be installed)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“Guru” feature allows you to monitor your students’ progress and assist them remotely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Self-paced, for students with differing abilities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Text is written in plain, non-academic language (i.e., for novices)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Ideal for flipped classroom use (lessons at home, practical work at school)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The technical support is fantastic!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9106"/>
            <a:ext cx="9143999" cy="318488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CS Circles Concepts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6157"/>
            <a:ext cx="9144000" cy="268833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 the cheatsheet open in another tab as you learn!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319087"/>
            <a:ext cx="8267700" cy="4048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Lots of easy-to-understand explanations to learn the basics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633412"/>
            <a:ext cx="8191500" cy="3419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Lots of exercises to develop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