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6320" y="2404534"/>
            <a:ext cx="8778239" cy="1646302"/>
          </a:xfrm>
        </p:spPr>
        <p:txBody>
          <a:bodyPr/>
          <a:lstStyle/>
          <a:p>
            <a:r>
              <a:rPr lang="ru-RU" sz="4400" dirty="0" smtClean="0"/>
              <a:t>Проект 4. Авиарейсы без потерь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Белов П.Ю. </a:t>
            </a:r>
            <a:r>
              <a:rPr lang="en-US" dirty="0" smtClean="0"/>
              <a:t>Dspr-25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918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5212" y="0"/>
            <a:ext cx="8596667" cy="566738"/>
          </a:xfrm>
        </p:spPr>
        <p:txBody>
          <a:bodyPr/>
          <a:lstStyle/>
          <a:p>
            <a:r>
              <a:rPr lang="ru-RU" dirty="0" smtClean="0"/>
              <a:t>Поля, использованные при сборке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42459" y="774002"/>
            <a:ext cx="91494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flight_id</a:t>
            </a:r>
            <a:r>
              <a:rPr lang="ru-RU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и </a:t>
            </a:r>
            <a:r>
              <a:rPr lang="en-US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flight_no</a:t>
            </a:r>
            <a:r>
              <a:rPr lang="ru-RU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идентификатор и номер рейса</a:t>
            </a:r>
          </a:p>
          <a:p>
            <a:endParaRPr lang="ru-RU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lang="en-US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departure_airport</a:t>
            </a:r>
            <a:r>
              <a:rPr lang="ru-RU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arrival_airport</a:t>
            </a:r>
            <a:r>
              <a:rPr lang="ru-RU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arrival_city</a:t>
            </a:r>
            <a:r>
              <a:rPr lang="ru-RU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- аэропорт вылета и прилета, город прибытия</a:t>
            </a:r>
          </a:p>
          <a:p>
            <a:endParaRPr lang="en-US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lang="en-US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scheduled_departure</a:t>
            </a:r>
            <a:r>
              <a:rPr lang="ru-RU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actual_departure</a:t>
            </a:r>
            <a:r>
              <a:rPr lang="ru-RU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scheduled_arrival</a:t>
            </a:r>
            <a:r>
              <a:rPr lang="ru-RU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actual_arrival</a:t>
            </a:r>
            <a:r>
              <a:rPr lang="ru-RU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плановое и фактическое время вылета и прибытия</a:t>
            </a:r>
          </a:p>
          <a:p>
            <a:endParaRPr lang="en-US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lang="en-US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total_amount</a:t>
            </a:r>
            <a:r>
              <a:rPr lang="ru-RU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сумма выручки от проданных билетов на рейс</a:t>
            </a:r>
          </a:p>
          <a:p>
            <a:endParaRPr lang="en-US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sold</a:t>
            </a:r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</a:t>
            </a:r>
            <a:r>
              <a:rPr lang="ru-RU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- фактически проданное количество мест на </a:t>
            </a:r>
            <a:r>
              <a:rPr lang="ru-RU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рейсе (помогает понять </a:t>
            </a:r>
            <a:r>
              <a:rPr lang="ru-RU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заполненность</a:t>
            </a:r>
            <a:r>
              <a:rPr lang="ru-RU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)</a:t>
            </a:r>
            <a:endParaRPr lang="ru-RU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endParaRPr lang="ru-RU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</a:t>
            </a:r>
            <a:r>
              <a:rPr lang="ru-RU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</a:t>
            </a:r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модель самолета</a:t>
            </a:r>
          </a:p>
          <a:p>
            <a:endParaRPr lang="en-US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lang="en-US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aircraft_code</a:t>
            </a:r>
            <a:r>
              <a:rPr lang="ru-RU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код модели самолета</a:t>
            </a:r>
          </a:p>
          <a:p>
            <a:endParaRPr lang="en-US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eats</a:t>
            </a:r>
            <a:r>
              <a:rPr lang="ru-RU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– общее количество посадочных мест в самолете</a:t>
            </a:r>
          </a:p>
          <a:p>
            <a:endParaRPr lang="en-US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lang="en-US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plan_flight_minutes</a:t>
            </a:r>
            <a:r>
              <a:rPr lang="ru-RU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fact_flight_minutes</a:t>
            </a:r>
            <a:r>
              <a:rPr lang="ru-RU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– планируемое и фактическое время полета</a:t>
            </a:r>
            <a:endParaRPr lang="en-US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736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155448"/>
            <a:ext cx="8596667" cy="566738"/>
          </a:xfrm>
        </p:spPr>
        <p:txBody>
          <a:bodyPr/>
          <a:lstStyle/>
          <a:p>
            <a:r>
              <a:rPr lang="ru-RU" dirty="0" smtClean="0"/>
              <a:t>Тр</a:t>
            </a:r>
            <a:r>
              <a:rPr lang="ru-RU" dirty="0"/>
              <a:t>ебующаяся</a:t>
            </a:r>
            <a:r>
              <a:rPr lang="ru-RU" dirty="0" smtClean="0"/>
              <a:t> информация для полноценного анализа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3221" y="1353312"/>
            <a:ext cx="8596667" cy="3267456"/>
          </a:xfrm>
        </p:spPr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ru-RU" sz="1800" dirty="0" smtClean="0">
                <a:solidFill>
                  <a:schemeClr val="accent1"/>
                </a:solidFill>
              </a:rPr>
              <a:t>Количество и стоимость затраченного топлива с разбивкой по рейсам</a:t>
            </a:r>
          </a:p>
          <a:p>
            <a:pPr marL="228600" indent="-228600">
              <a:buAutoNum type="arabicPeriod"/>
            </a:pPr>
            <a:r>
              <a:rPr lang="ru-RU" sz="1800" dirty="0" smtClean="0">
                <a:solidFill>
                  <a:schemeClr val="accent1"/>
                </a:solidFill>
              </a:rPr>
              <a:t>Размер ФОТ по рейсам</a:t>
            </a:r>
          </a:p>
          <a:p>
            <a:pPr marL="228600" indent="-228600">
              <a:buAutoNum type="arabicPeriod"/>
            </a:pPr>
            <a:r>
              <a:rPr lang="ru-RU" sz="1800" dirty="0" smtClean="0">
                <a:solidFill>
                  <a:schemeClr val="accent1"/>
                </a:solidFill>
              </a:rPr>
              <a:t>Размер накладных расходов таких как:</a:t>
            </a:r>
            <a:endParaRPr lang="ru-RU" sz="1800" dirty="0">
              <a:solidFill>
                <a:schemeClr val="accent1"/>
              </a:solidFill>
            </a:endParaRPr>
          </a:p>
          <a:p>
            <a:r>
              <a:rPr lang="ru-RU" sz="1800" dirty="0" smtClean="0">
                <a:solidFill>
                  <a:schemeClr val="accent1"/>
                </a:solidFill>
              </a:rPr>
              <a:t>-Расходы на ремонт</a:t>
            </a:r>
          </a:p>
          <a:p>
            <a:r>
              <a:rPr lang="ru-RU" sz="1800" dirty="0" smtClean="0">
                <a:solidFill>
                  <a:schemeClr val="accent1"/>
                </a:solidFill>
              </a:rPr>
              <a:t>-Налоги и сборы</a:t>
            </a:r>
          </a:p>
          <a:p>
            <a:r>
              <a:rPr lang="ru-RU" sz="1800" dirty="0" smtClean="0">
                <a:solidFill>
                  <a:schemeClr val="accent1"/>
                </a:solidFill>
              </a:rPr>
              <a:t>-Лизинговые платежи</a:t>
            </a:r>
          </a:p>
          <a:p>
            <a:r>
              <a:rPr lang="ru-RU" sz="1800" dirty="0" smtClean="0">
                <a:solidFill>
                  <a:schemeClr val="accent1"/>
                </a:solidFill>
              </a:rPr>
              <a:t>-Расходы на охрану труда</a:t>
            </a:r>
          </a:p>
          <a:p>
            <a:r>
              <a:rPr lang="ru-RU" sz="1800" dirty="0" smtClean="0">
                <a:solidFill>
                  <a:schemeClr val="accent1"/>
                </a:solidFill>
              </a:rPr>
              <a:t>-Расходы на питание пассажиров</a:t>
            </a:r>
          </a:p>
        </p:txBody>
      </p:sp>
    </p:spTree>
    <p:extLst>
      <p:ext uri="{BB962C8B-B14F-4D97-AF65-F5344CB8AC3E}">
        <p14:creationId xmlns:p14="http://schemas.microsoft.com/office/powerpoint/2010/main" val="18056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313944"/>
            <a:ext cx="8596667" cy="566738"/>
          </a:xfrm>
        </p:spPr>
        <p:txBody>
          <a:bodyPr/>
          <a:lstStyle/>
          <a:p>
            <a:r>
              <a:rPr lang="ru-RU" dirty="0" smtClean="0"/>
              <a:t>Предварительный анализ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334" y="1024128"/>
            <a:ext cx="8596667" cy="501723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Предварительный анализ показал, что имеется рейс с номером </a:t>
            </a:r>
            <a:r>
              <a:rPr lang="en-US" sz="1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PG0194</a:t>
            </a:r>
            <a:r>
              <a:rPr lang="ru-RU" sz="1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в Новокузнецк, на постоянной основе не имеющий пассажиров и выручки. Требуется дополнительная информация по данному рейсу, либо пересмотр политики его формирования. (возможно рассмотрение отмены)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Дополнил </a:t>
            </a:r>
            <a:r>
              <a:rPr lang="ru-RU" sz="18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датасет</a:t>
            </a:r>
            <a:r>
              <a:rPr lang="ru-RU" sz="1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данными из интернет по стоимости топлива и его среднему расходу в час, а также средним ФОТ, расходами на питание, </a:t>
            </a:r>
            <a:r>
              <a:rPr lang="ru-RU" sz="18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ТОиР</a:t>
            </a:r>
            <a:r>
              <a:rPr lang="ru-RU" sz="1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и лизинг</a:t>
            </a:r>
            <a:r>
              <a:rPr lang="ru-RU" sz="18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Добавил колонку </a:t>
            </a:r>
            <a:r>
              <a:rPr lang="en-US" sz="18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prof</a:t>
            </a:r>
            <a:r>
              <a:rPr lang="ru-RU" sz="18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, показывающую предварительную чистую прибыль до налогообложения по рейсам. Наименьшую прибыль показывает рейс в Белгород с номером </a:t>
            </a:r>
            <a:r>
              <a:rPr lang="en-US" sz="18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PG0480</a:t>
            </a:r>
            <a:r>
              <a:rPr lang="ru-RU" sz="18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. Процент выкупа на данном рейсе колеблется от 65 до 81 процента,  что считаю довольно низким показателем. </a:t>
            </a:r>
            <a:endParaRPr lang="ru-RU" sz="1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1610853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219</Words>
  <Application>Microsoft Office PowerPoint</Application>
  <PresentationFormat>Широкоэкранный</PresentationFormat>
  <Paragraphs>33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Проект 4. Авиарейсы без потерь</vt:lpstr>
      <vt:lpstr>Поля, использованные при сборке датасета</vt:lpstr>
      <vt:lpstr>Требующаяся информация для полноценного анализа</vt:lpstr>
      <vt:lpstr>Предварительный анализ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4. Авиарейсы без потерь</dc:title>
  <dc:creator>Пользователь Windows</dc:creator>
  <cp:lastModifiedBy>Пользователь Windows</cp:lastModifiedBy>
  <cp:revision>4</cp:revision>
  <dcterms:created xsi:type="dcterms:W3CDTF">2021-05-02T18:16:35Z</dcterms:created>
  <dcterms:modified xsi:type="dcterms:W3CDTF">2021-05-02T19:12:52Z</dcterms:modified>
</cp:coreProperties>
</file>