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0" r:id="rId4"/>
    <p:sldId id="266" r:id="rId5"/>
    <p:sldId id="258" r:id="rId6"/>
    <p:sldId id="257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6E8A-78EB-D94C-8334-B50B9C3623E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F7D4B-36C8-DC44-8AC8-B54F392B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F7D4B-36C8-DC44-8AC8-B54F392B6A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4D94-6A26-C3A1-9A64-83D351ED0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55166-E57D-DDD8-690E-3627817D4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59F1-66E7-1E97-8361-99999476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A86A-FC28-0662-B9DF-17935AAD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C847-5D07-76FC-771C-E24C1A56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9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D3D-5898-1407-7131-18C8E491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9A3D5-1D79-2EFA-2D2B-7038EA1D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7DD6-7FF0-B1D8-B091-0E82E3D4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25E2-BC6E-0081-69C3-8B9A696D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7DE0-5969-21B9-49C9-5E205D0A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E910B-0455-77FB-E251-AB864E994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4F719-E6AB-4716-F73C-6A0973B53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337B-4C23-4DD6-B76E-25CF981C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231E3-31CD-F064-E7BE-8B85CDF6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2AF90-B810-F91D-82A1-DE202033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C149-291E-828C-4C0D-225B3019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775D-0D4A-63EA-6223-C634F83B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1321-3846-E0F1-23AB-5CF20B40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1066-4D37-7A11-986A-ABA741C2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6349-B8B2-A2E0-EB99-3E7A2AEC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4448-3484-176D-BA0B-C838FFDE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6A35-10C6-8707-8697-A395CC545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49A8-9A93-151D-1B30-51C75A1D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EAED-9B14-A366-D5BA-EA059F92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3B65-4764-2611-DDCA-1E6FB015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33F6-31F4-EB39-E0F0-70691C0F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E34E-C90C-CA46-3BA7-BB7B87516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9F659-2ECA-95FF-866A-5CF07F91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787D6-56C5-7180-5069-15F04ABE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9E93A-479C-B029-D0CD-055756F0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D8794-08D5-41BF-7851-16F286CC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EA43-5748-8E59-2A54-F4A72790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5E2B2-55DA-38C9-975F-34A8FD0C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6E814-8342-FA1E-09E6-35BE98D4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61413-05CA-75FA-9A6B-FAA5026CD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ABE88-72E1-9D45-ACFF-FCFB681E3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AD880-828D-C703-8D2F-F7CBBB7B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9ADB4-D8CD-BDBE-6CCD-BB611CED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450F3-B4CC-747B-1E17-61FAC301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9B2D-E25F-FF98-4229-EA7458CB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8FB28-8C63-ECE2-E37D-DE24F235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DF9FE-0312-BCA5-4D51-0D47FA81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CA1DA-C1AD-C5B1-0D67-CB56936E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6A2FA-17D1-8797-6FC2-95445BB4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1C39A-666D-A0F7-7018-5C196930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6C8CF-70CB-5883-C730-804A6E9B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476F-853A-9042-20E3-ED23CEF6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9949-2A38-E6D9-1576-1895A5C4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CCF38-B7E3-3A45-33B3-CF557B7D2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7666E-0C17-04BB-DD98-BE3E4A6A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2E6A7-CDEB-919F-0E73-1DF74D62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18F64-C905-1F5C-DCD3-DD944C80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0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CA5D-06FD-B59C-89BB-59C5389B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5931F-008C-81A3-6A98-828DDCD0C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07C42-1EFF-7B78-8CF1-2BD760CE5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61A9-2567-D279-DAF9-A4641430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DAA3-DC2D-0465-FAB3-2D0A6686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C7491-6A41-7346-4CC1-85CFCF10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AC742-FE72-3022-594A-3BA2E0F7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7159-3AB2-1207-8724-9F9DB7FC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12D7-6C56-A055-5201-918E7F42B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1311-F8BD-4F43-90BD-347F0632865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FFFD1-77FC-C9DF-D4B1-337A8149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A4C7-D2A1-8B3D-35D0-D1C983A15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88D0-2556-158D-1079-1F8C27673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COVID-19 wastewater monitoring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0ECB0-1A6E-D194-07F3-3F2C5EEC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3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9173-A770-E5A2-4628-7A60A5BE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SARS-CoV-2 virus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9F6-8034-DC7B-F32B-395FE0EA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37" y="1899236"/>
            <a:ext cx="4158165" cy="2429877"/>
          </a:xfrm>
        </p:spPr>
        <p:txBody>
          <a:bodyPr>
            <a:normAutofit/>
          </a:bodyPr>
          <a:lstStyle/>
          <a:p>
            <a:r>
              <a:rPr lang="en-US" sz="1800" dirty="0"/>
              <a:t>Alpha first detected in July 2021</a:t>
            </a:r>
          </a:p>
          <a:p>
            <a:r>
              <a:rPr lang="en-US" sz="1800" dirty="0"/>
              <a:t>Then Beta, Delta, Epsilon</a:t>
            </a:r>
          </a:p>
          <a:p>
            <a:r>
              <a:rPr lang="en-US" sz="1800" dirty="0"/>
              <a:t>Gamma was rarely detected</a:t>
            </a:r>
          </a:p>
          <a:p>
            <a:r>
              <a:rPr lang="en-US" sz="1800" dirty="0"/>
              <a:t>Omicron overtakes as a predominant type throughout Ohio since Dec 2021</a:t>
            </a:r>
          </a:p>
        </p:txBody>
      </p:sp>
      <p:pic>
        <p:nvPicPr>
          <p:cNvPr id="4" name="types" descr="types">
            <a:hlinkClick r:id="" action="ppaction://media"/>
            <a:extLst>
              <a:ext uri="{FF2B5EF4-FFF2-40B4-BE49-F238E27FC236}">
                <a16:creationId xmlns:a16="http://schemas.microsoft.com/office/drawing/2014/main" id="{D65EE49B-0FE3-50EF-E524-0362E680F9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698" y="1692104"/>
            <a:ext cx="7820024" cy="48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0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3E87B-1BF6-4D0B-CC92-40A6A1F1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58346-A3FE-6D5D-CC9F-9F2A8ED4A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D277-6BED-C768-F076-5689D309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4"/>
            <a:ext cx="10515600" cy="1325563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844497-2BCB-96D5-4172-04D91991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Virus types and Daily Recovered information is missing prior to 07/2021</a:t>
            </a:r>
          </a:p>
          <a:p>
            <a:r>
              <a:rPr lang="en-US" sz="2000" dirty="0"/>
              <a:t>16 out of 45 prison sites had most of the information missing and were removed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5A33FDD-FB34-7A7F-5C4F-E93CA09B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2442826"/>
            <a:ext cx="7548562" cy="4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2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FAFD-D8CB-AC93-AB70-2F44F77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813A-51D4-49C8-CF1D-9BEDF46E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779B-BD43-34F2-9F84-85956DF4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Dynamics of SARS-CoV-2 pandemic across Ohio prisons through years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5835C-F77F-A3E1-AB39-C0B00BE27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Polina</a:t>
            </a:r>
          </a:p>
        </p:txBody>
      </p:sp>
    </p:spTree>
    <p:extLst>
      <p:ext uri="{BB962C8B-B14F-4D97-AF65-F5344CB8AC3E}">
        <p14:creationId xmlns:p14="http://schemas.microsoft.com/office/powerpoint/2010/main" val="386113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0E5CC4-DECE-0CDF-37CB-1F933307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139476"/>
            <a:ext cx="10515600" cy="1325563"/>
          </a:xfrm>
        </p:spPr>
        <p:txBody>
          <a:bodyPr/>
          <a:lstStyle/>
          <a:p>
            <a:r>
              <a:rPr lang="en-US" dirty="0"/>
              <a:t>Positive cases</a:t>
            </a:r>
          </a:p>
        </p:txBody>
      </p:sp>
      <p:pic>
        <p:nvPicPr>
          <p:cNvPr id="8" name="pos-staff" descr="pos-staff">
            <a:hlinkClick r:id="" action="ppaction://media"/>
            <a:extLst>
              <a:ext uri="{FF2B5EF4-FFF2-40B4-BE49-F238E27FC236}">
                <a16:creationId xmlns:a16="http://schemas.microsoft.com/office/drawing/2014/main" id="{9CF5C59B-432B-AFEB-8BE4-B92ABB36E91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1465039"/>
            <a:ext cx="6935722" cy="3768725"/>
          </a:xfrm>
          <a:prstGeom prst="rect">
            <a:avLst/>
          </a:prstGeom>
        </p:spPr>
      </p:pic>
      <p:pic>
        <p:nvPicPr>
          <p:cNvPr id="10" name="pos-inmates-2" descr="pos-inmates-2">
            <a:hlinkClick r:id="" action="ppaction://media"/>
            <a:extLst>
              <a:ext uri="{FF2B5EF4-FFF2-40B4-BE49-F238E27FC236}">
                <a16:creationId xmlns:a16="http://schemas.microsoft.com/office/drawing/2014/main" id="{A9DC5FDD-131C-73DA-25DF-A7130B85F76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70406" y="2410697"/>
            <a:ext cx="6389723" cy="402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44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13F2-686A-69A5-C2C0-7581922F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cases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E73D2AB-CCE5-8CBE-9F89-257C658F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65024"/>
            <a:ext cx="6834187" cy="256027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F85A8A1-ADD5-C5CF-FE3C-E5763423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6212"/>
            <a:ext cx="6834187" cy="25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7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84BEC-FD43-0AEC-52F7-4AD45615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F99789-DC5B-DD70-E15F-F470C120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574" y="2006599"/>
            <a:ext cx="4235116" cy="1434933"/>
          </a:xfrm>
        </p:spPr>
        <p:txBody>
          <a:bodyPr>
            <a:normAutofit/>
          </a:bodyPr>
          <a:lstStyle/>
          <a:p>
            <a:r>
              <a:rPr lang="en-US" sz="1800" dirty="0"/>
              <a:t>Cumulative variable</a:t>
            </a:r>
          </a:p>
          <a:p>
            <a:r>
              <a:rPr lang="en-US" sz="1800" dirty="0"/>
              <a:t>Staff deaths are much less frequent and range between 0 to 2 on a given week of sampling</a:t>
            </a:r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190D41A3-8664-E90D-8936-F7537C23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690688"/>
            <a:ext cx="710559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7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3711-179C-E8BB-445D-BA3D869E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cases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D2631B4-0900-03D4-E6DF-3A073E453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73217"/>
            <a:ext cx="6516688" cy="241965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56377AE-5C53-45AF-5BBB-F4BB2F34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6717"/>
            <a:ext cx="6516688" cy="2460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808D1A-B6F9-6EE2-212E-9CD6D94B9B6D}"/>
              </a:ext>
            </a:extLst>
          </p:cNvPr>
          <p:cNvSpPr txBox="1"/>
          <p:nvPr/>
        </p:nvSpPr>
        <p:spPr>
          <a:xfrm>
            <a:off x="7520030" y="1690688"/>
            <a:ext cx="433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dynamics due to inmate movement and other factors</a:t>
            </a:r>
          </a:p>
        </p:txBody>
      </p:sp>
    </p:spTree>
    <p:extLst>
      <p:ext uri="{BB962C8B-B14F-4D97-AF65-F5344CB8AC3E}">
        <p14:creationId xmlns:p14="http://schemas.microsoft.com/office/powerpoint/2010/main" val="273722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112</Words>
  <Application>Microsoft Macintosh PowerPoint</Application>
  <PresentationFormat>Widescreen</PresentationFormat>
  <Paragraphs>20</Paragraphs>
  <Slides>10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COVID-19 wastewater monitoring</vt:lpstr>
      <vt:lpstr>Exploratory data analysis</vt:lpstr>
      <vt:lpstr>Missing data</vt:lpstr>
      <vt:lpstr>PowerPoint Presentation</vt:lpstr>
      <vt:lpstr>Dynamics of SARS-CoV-2 pandemic across Ohio prisons through years</vt:lpstr>
      <vt:lpstr>Positive cases</vt:lpstr>
      <vt:lpstr>Positive cases</vt:lpstr>
      <vt:lpstr>Death cases</vt:lpstr>
      <vt:lpstr>Recovered cases</vt:lpstr>
      <vt:lpstr>SARS-CoV-2 virus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wastewater monitoring</dc:title>
  <dc:creator>Berezina, Polina</dc:creator>
  <cp:lastModifiedBy>Berezina, Polina</cp:lastModifiedBy>
  <cp:revision>8</cp:revision>
  <dcterms:created xsi:type="dcterms:W3CDTF">2022-04-27T19:33:40Z</dcterms:created>
  <dcterms:modified xsi:type="dcterms:W3CDTF">2022-04-28T01:59:55Z</dcterms:modified>
</cp:coreProperties>
</file>