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2F7"/>
    <a:srgbClr val="87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740-8650-496A-A9FF-E91EA52C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EA82D-4A92-4845-A173-A1BBA3957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CBF5-85F3-4776-BC6D-C815DC5C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F381-B39E-4CD4-9153-42C48A3A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BC20-CFEF-4862-B473-350A5AB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55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D3CD-68F7-4870-BBB4-AB0C0276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B9F9-ACFD-4090-8D6D-9C8F7621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3C5-C1C1-4162-9891-68D3AA53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4A36-78A5-4DAE-9E25-3AA394C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08D3-7B09-4A7A-A726-DFE5D24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86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EE3B8-C948-4427-B209-1086EE8E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9BD7-ACE9-44BD-8D55-1BD9C5D0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D0FB-B206-4065-9600-5A738163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249E-E0AF-4F7A-9013-0A06A652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EB73-168F-4710-B2DB-EE57370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2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D7ED-ABDF-41F0-9B19-07A36FE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32A8-C24E-4885-9BD6-E232E032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1361-36BB-482F-820B-383F143B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1F56-48DA-4512-90D3-07997A15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ECA4-16F5-42D0-B51E-3084A3DD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93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A7D1-6CB1-410F-9260-633E1F82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49A-BDCB-492D-86A6-89B0908C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1CE-DA44-4A06-AEA4-880DD53E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948-063F-4090-BCB5-9A006C31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9CBE-F049-4FBC-B5B5-4F933437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1271-A2F9-4EED-A9DE-3812B81A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1768-080B-4331-86B7-F2EA29EEB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E497D-C6C1-4F58-B943-A7E4FA97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EB17-9CF5-4A7C-818E-E7745AE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7DB06-12BC-48F5-AF9D-791DE604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90F8-B9AA-41B6-A91E-CC202F4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991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42DB-98A5-439D-BFCB-88636A93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A2A3-06FB-4302-82C3-A943FF2E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3F10C-3964-4256-B035-590E0E0F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3734E-B409-48E1-BC1B-43198179A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1E31B-95FA-4EA4-AE6E-103DF8407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0BECA-A498-48A6-ACBB-FF31DAB6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2FE94-794F-4A1E-A619-01D9DC92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158EE-608F-41D9-B975-E8AC1AB7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08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CEF-7237-4C5D-B43C-57AD6638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A98F2-0D96-4C9E-947E-FBE93B6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2720-681B-474D-8A24-9BC3FED4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32D0B-5D3B-41C2-A00A-28A722C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03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B13C6-9FA4-40B4-8BC0-7E335C2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E8715-CF09-46D4-AD9C-19EC656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2784-AA1A-459F-9FB0-B7A30B2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33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D9BB-09D5-4968-9B70-21D4F8B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4172-70C2-42D8-8051-D01E0AF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63A1B-5EF7-422A-A12C-610C251E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FDD0-C9A9-4BE4-AC39-54DB72C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73AC-37AE-43BD-B4CC-2BE2487E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A2B7-97AD-48BB-82FF-148540E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26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A264-6AEE-4050-AA6C-5C29DF99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FF98C-91E7-46C8-BA31-EA920160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09A3F-DC82-4292-80D1-6F72C569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00E26-42DC-44D0-9668-6651CF95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6A67-00D8-4A73-95EF-B293FE38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C35B8-2978-4E0F-955E-94050FC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94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B665-9B15-44C2-8F6E-93FF1044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1D3C-9537-4A04-B1BF-96750F15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EECE-9EF5-4501-8C28-BBCB57B1B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A328-932F-4640-BCDA-00224E9E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B3AF-EADA-4D5B-A363-AB3009A5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3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31DE-BE09-4DF7-B316-D2F4D4BCC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Sitecore 9 and Docker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0BB5D-4833-403F-92F1-5998EA164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follow on me twitter @pbering and gitbub.com/pbering</a:t>
            </a:r>
            <a:endParaRPr lang="en-DK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83E-7E8E-4B24-85A2-31CAE8D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Why?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5ADB-3809-4D9D-AFCA-040EF449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Nothing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else than “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Docker for Windows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 needs to be installed on your machine - not even SQL or IIS.</a:t>
            </a:r>
          </a:p>
          <a:p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simple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solution onboarding.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Images shared between solutions ==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less</a:t>
            </a:r>
            <a:r>
              <a:rPr lang="en-US" b="1" dirty="0">
                <a:solidFill>
                  <a:srgbClr val="87F8FB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files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storage needed per solution.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Possible to use the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same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containers in production as locally.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83E-7E8E-4B24-85A2-31CAE8D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Demo!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5ADB-3809-4D9D-AFCA-040EF449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cd D:\Projects\pbering\sugdk201803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docker-compose up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–d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http://localhost:9000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Sitecore 9 and Docker</vt:lpstr>
      <vt:lpstr>Why?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2018-03-01T19:46:21Z</dcterms:modified>
</cp:coreProperties>
</file>