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1" r:id="rId1"/>
  </p:sldMasterIdLst>
  <p:notesMasterIdLst>
    <p:notesMasterId r:id="rId5"/>
  </p:notesMasterIdLst>
  <p:sldIdLst>
    <p:sldId id="512" r:id="rId2"/>
    <p:sldId id="598" r:id="rId3"/>
    <p:sldId id="511" r:id="rId4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9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EEC0"/>
    <a:srgbClr val="EAEAEA"/>
    <a:srgbClr val="FFFFFF"/>
    <a:srgbClr val="B0B0B0"/>
    <a:srgbClr val="003BC9"/>
    <a:srgbClr val="FFFFCC"/>
    <a:srgbClr val="4E8F00"/>
    <a:srgbClr val="008F00"/>
    <a:srgbClr val="009051"/>
    <a:srgbClr val="0091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61" autoAdjust="0"/>
    <p:restoredTop sz="86822" autoAdjust="0"/>
  </p:normalViewPr>
  <p:slideViewPr>
    <p:cSldViewPr snapToGrid="0" snapToObjects="1" showGuides="1">
      <p:cViewPr varScale="1">
        <p:scale>
          <a:sx n="68" d="100"/>
          <a:sy n="68" d="100"/>
        </p:scale>
        <p:origin x="701" y="62"/>
      </p:cViewPr>
      <p:guideLst>
        <p:guide orient="horz" pos="1620"/>
        <p:guide pos="2904"/>
      </p:guideLst>
    </p:cSldViewPr>
  </p:slideViewPr>
  <p:outlineViewPr>
    <p:cViewPr>
      <p:scale>
        <a:sx n="33" d="100"/>
        <a:sy n="33" d="100"/>
      </p:scale>
      <p:origin x="0" y="-29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E012A-D992-5D42-B86E-AA2BC0764EE1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02FFD-07D4-5C4F-BD77-921008177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53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29C4E9-9815-2C4B-8773-F08204D3729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5087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022AB0AE-B28A-4A96-AAD3-D392D347F7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V="1"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ibm_gry.png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0045"/>
            <a:ext cx="521589" cy="2114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D378CF6-5562-4A2B-9A64-88D2566A96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2" t="30197" r="15583" b="32340"/>
          <a:stretch/>
        </p:blipFill>
        <p:spPr>
          <a:xfrm>
            <a:off x="7410747" y="4584700"/>
            <a:ext cx="1574103" cy="398967"/>
          </a:xfrm>
          <a:prstGeom prst="rect">
            <a:avLst/>
          </a:prstGeom>
        </p:spPr>
      </p:pic>
      <p:sp>
        <p:nvSpPr>
          <p:cNvPr id="7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="0" i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dirty="0" smtClean="0"/>
              <a:t>Digital Business Automation - 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38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Digital Business Automation - 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88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with Copy and Donut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hart Placeholder 14"/>
          <p:cNvSpPr>
            <a:spLocks noGrp="1"/>
          </p:cNvSpPr>
          <p:nvPr>
            <p:ph type="chart" sz="quarter" idx="13" hasCustomPrompt="1"/>
          </p:nvPr>
        </p:nvSpPr>
        <p:spPr>
          <a:xfrm>
            <a:off x="4851715" y="258844"/>
            <a:ext cx="3988676" cy="4594903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500">
                <a:solidFill>
                  <a:srgbClr val="A6A6A6"/>
                </a:solidFill>
              </a:defRPr>
            </a:lvl1pPr>
          </a:lstStyle>
          <a:p>
            <a:r>
              <a:rPr lang="en-US"/>
              <a:t>Click icon and choose templates to insert donut chart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202517" y="917201"/>
            <a:ext cx="2461690" cy="3759915"/>
          </a:xfrm>
        </p:spPr>
        <p:txBody>
          <a:bodyPr>
            <a:noAutofit/>
          </a:bodyPr>
          <a:lstStyle>
            <a:lvl1pPr marL="0" indent="0" fontAlgn="t">
              <a:lnSpc>
                <a:spcPts val="2025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875" baseline="0">
                <a:solidFill>
                  <a:srgbClr val="323232"/>
                </a:solidFill>
                <a:latin typeface="Arial" charset="0"/>
              </a:defRPr>
            </a:lvl1pPr>
          </a:lstStyle>
          <a:p>
            <a:r>
              <a:rPr lang="en-US" dirty="0"/>
              <a:t>Copy goes here lorem ipsum </a:t>
            </a:r>
            <a:r>
              <a:rPr lang="en-US" dirty="0" err="1"/>
              <a:t>dolar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lorem </a:t>
            </a:r>
            <a:r>
              <a:rPr lang="en-US" dirty="0" err="1"/>
              <a:t>enim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convallis lacus </a:t>
            </a:r>
            <a:r>
              <a:rPr lang="en-US" dirty="0" err="1"/>
              <a:t>sodales</a:t>
            </a:r>
            <a:r>
              <a:rPr lang="en-US" dirty="0"/>
              <a:t> in.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202517" y="290926"/>
            <a:ext cx="3770265" cy="390917"/>
          </a:xfrm>
        </p:spPr>
        <p:txBody>
          <a:bodyPr>
            <a:noAutofit/>
          </a:bodyPr>
          <a:lstStyle>
            <a:lvl1pPr marL="0" indent="0" fontAlgn="t">
              <a:buFontTx/>
              <a:buNone/>
              <a:defRPr sz="2250" baseline="0">
                <a:solidFill>
                  <a:srgbClr val="5498E4"/>
                </a:solidFill>
                <a:latin typeface="Arial" charset="0"/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="0" i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dirty="0" smtClean="0"/>
              <a:t>Digital Business Automation - © 2018 IBM Corporation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Digital Business Automation -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84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Digital Business Automation - 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2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38613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884664"/>
            <a:ext cx="8686800" cy="3825894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4"/>
          </p:nvPr>
        </p:nvSpPr>
        <p:spPr>
          <a:xfrm>
            <a:off x="228600" y="4826480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Digital Business Automation - 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557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4"/>
          </p:nvPr>
        </p:nvSpPr>
        <p:spPr>
          <a:xfrm>
            <a:off x="228600" y="4826480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Digital Business Automation - 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28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Digital Business Automation - 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081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accent4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23"/>
          </p:nvPr>
        </p:nvSpPr>
        <p:spPr>
          <a:xfrm>
            <a:off x="228600" y="4826480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Digital Business Automation - 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04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Digital Business Automation - 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55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3"/>
          </p:nvPr>
        </p:nvSpPr>
        <p:spPr>
          <a:xfrm>
            <a:off x="228600" y="4826480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Digital Business Automation - 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798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="0" i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="0" i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dirty="0" smtClean="0"/>
              <a:t>Digital Business Automation - 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3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7" r:id="rId3"/>
    <p:sldLayoutId id="2147483790" r:id="rId4"/>
    <p:sldLayoutId id="2147483797" r:id="rId5"/>
    <p:sldLayoutId id="2147483800" r:id="rId6"/>
    <p:sldLayoutId id="2147483806" r:id="rId7"/>
    <p:sldLayoutId id="2147483813" r:id="rId8"/>
    <p:sldLayoutId id="2147483825" r:id="rId9"/>
    <p:sldLayoutId id="2147483816" r:id="rId10"/>
    <p:sldLayoutId id="2147483908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599" y="203781"/>
            <a:ext cx="5808059" cy="447934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IBM Plex Sans" panose="020B0503050000000000" pitchFamily="34" charset="77"/>
              </a:rPr>
              <a:t>IBM Digital Business </a:t>
            </a:r>
            <a:r>
              <a:rPr lang="en-US" sz="1800" dirty="0" smtClean="0">
                <a:latin typeface="IBM Plex Sans" panose="020B0503050000000000" pitchFamily="34" charset="77"/>
              </a:rPr>
              <a:t>Automation</a:t>
            </a:r>
            <a:r>
              <a:rPr lang="en-US" sz="1800" b="1" dirty="0">
                <a:latin typeface="IBM Plex Sans" panose="020B0503050000000000" pitchFamily="34" charset="77"/>
              </a:rPr>
              <a:t/>
            </a:r>
            <a:br>
              <a:rPr lang="en-US" sz="1800" b="1" dirty="0">
                <a:latin typeface="IBM Plex Sans" panose="020B0503050000000000" pitchFamily="34" charset="77"/>
              </a:rPr>
            </a:br>
            <a:r>
              <a:rPr lang="en-US" sz="1800" b="1" dirty="0" smtClean="0">
                <a:latin typeface="IBM Plex Sans" panose="020B0503050000000000" pitchFamily="34" charset="77"/>
              </a:rPr>
              <a:t>Applying ODM rules to PDF forms</a:t>
            </a:r>
            <a:r>
              <a:rPr lang="en-US" sz="400" dirty="0"/>
              <a:t/>
            </a:r>
            <a:br>
              <a:rPr lang="en-US" sz="400" dirty="0"/>
            </a:br>
            <a:r>
              <a:rPr lang="en-US" sz="400" dirty="0"/>
              <a:t/>
            </a:r>
            <a:br>
              <a:rPr lang="en-US" sz="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9782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Digital Business Automation - 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39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BE6F14-FF48-0F4F-A8AA-2E3F25371E4A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charset="0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cs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charset="0"/>
              </a:rPr>
              <a:t>Blueprint Talk / DBA / April 4, 2018 / © 2018 IBM Corporation</a:t>
            </a:r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75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t_background_2017">
  <a:themeElements>
    <a:clrScheme name="Custom 47">
      <a:dk1>
        <a:srgbClr val="000000"/>
      </a:dk1>
      <a:lt1>
        <a:srgbClr val="000000"/>
      </a:lt1>
      <a:dk2>
        <a:srgbClr val="EAEAEA"/>
      </a:dk2>
      <a:lt2>
        <a:srgbClr val="FFFFFF"/>
      </a:lt2>
      <a:accent1>
        <a:srgbClr val="8F8B8B"/>
      </a:accent1>
      <a:accent2>
        <a:srgbClr val="0F6FFF"/>
      </a:accent2>
      <a:accent3>
        <a:srgbClr val="20D5D2"/>
      </a:accent3>
      <a:accent4>
        <a:srgbClr val="8F8B8B"/>
      </a:accent4>
      <a:accent5>
        <a:srgbClr val="6E177D"/>
      </a:accent5>
      <a:accent6>
        <a:srgbClr val="DB2663"/>
      </a:accent6>
      <a:hlink>
        <a:srgbClr val="0F6F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5" id="{620841BD-C405-6040-91A5-E03C6E8CD24D}" vid="{E1F2566A-465D-1C45-8161-2C2CB540F8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IBM_Cloud_Presentation_2018_V01_Arial</Template>
  <TotalTime>10999</TotalTime>
  <Words>29</Words>
  <Application>Microsoft Office PowerPoint</Application>
  <PresentationFormat>On-screen Show (16:9)</PresentationFormat>
  <Paragraphs>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IBM Plex Sans</vt:lpstr>
      <vt:lpstr>wht_background_2017</vt:lpstr>
      <vt:lpstr>IBM Digital Business Automation Applying ODM rules to PDF forms  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Digital Business Automation</dc:title>
  <dc:subject/>
  <dc:creator>Pierre Berlandier</dc:creator>
  <cp:keywords>DBA Automation</cp:keywords>
  <dc:description/>
  <cp:lastModifiedBy>Pierre Berlandier</cp:lastModifiedBy>
  <cp:revision>486</cp:revision>
  <cp:lastPrinted>2018-03-14T14:45:06Z</cp:lastPrinted>
  <dcterms:created xsi:type="dcterms:W3CDTF">2018-01-04T15:27:06Z</dcterms:created>
  <dcterms:modified xsi:type="dcterms:W3CDTF">2018-11-23T03:15:13Z</dcterms:modified>
  <cp:category/>
</cp:coreProperties>
</file>