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VT323"/>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VT323-regular.fnt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solidFill>
                  <a:schemeClr val="dk1"/>
                </a:solidFill>
                <a:latin typeface="VT323"/>
                <a:ea typeface="VT323"/>
                <a:cs typeface="VT323"/>
                <a:sym typeface="VT323"/>
              </a:rPr>
              <a:t>The year is 200X, and this marks the day that Rock, also known as MegaMan, had saved his world once again from Dr. Wily’s evil scheme once again. But what the robot didn’t know was of the upcoming threat, a evil robot named Sigma with his 4 Mavericks that have come to team up with Wily to destroy Rock and Dr. Light before Light can have time to make Sigma’s biggest enemy, MegaManX. But what Sigma didn’t expect was for X to follow him back in time to stop his evil plan. Now, both Rock and X have to whatever it takes to save the world from both their respective hardest challenges.Jump and shoot your way through your enemies before facing your biggest challenge yet.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0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00.png"/><Relationship Id="rId5" Type="http://schemas.openxmlformats.org/officeDocument/2006/relationships/image" Target="../media/image09.jpg"/><Relationship Id="rId6" Type="http://schemas.openxmlformats.org/officeDocument/2006/relationships/image" Target="../media/image0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0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5.jpg"/><Relationship Id="rId4"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53" name="Shape 53"/>
        <p:cNvGrpSpPr/>
        <p:nvPr/>
      </p:nvGrpSpPr>
      <p:grpSpPr>
        <a:xfrm>
          <a:off x="0" y="0"/>
          <a:ext cx="0" cy="0"/>
          <a:chOff x="0" y="0"/>
          <a:chExt cx="0" cy="0"/>
        </a:xfrm>
      </p:grpSpPr>
      <p:sp>
        <p:nvSpPr>
          <p:cNvPr id="54" name="Shape 54"/>
          <p:cNvSpPr txBox="1"/>
          <p:nvPr/>
        </p:nvSpPr>
        <p:spPr>
          <a:xfrm>
            <a:off x="2797350" y="0"/>
            <a:ext cx="3549300" cy="8862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chemeClr val="dk1"/>
                </a:solidFill>
                <a:latin typeface="VT323"/>
                <a:ea typeface="VT323"/>
                <a:cs typeface="VT323"/>
                <a:sym typeface="VT323"/>
              </a:rPr>
              <a:t>Mega Mania</a:t>
            </a:r>
          </a:p>
        </p:txBody>
      </p:sp>
      <p:sp>
        <p:nvSpPr>
          <p:cNvPr id="55" name="Shape 55"/>
          <p:cNvSpPr txBox="1"/>
          <p:nvPr/>
        </p:nvSpPr>
        <p:spPr>
          <a:xfrm>
            <a:off x="1403625" y="745750"/>
            <a:ext cx="5867700" cy="461100"/>
          </a:xfrm>
          <a:prstGeom prst="rect">
            <a:avLst/>
          </a:prstGeom>
          <a:noFill/>
          <a:ln>
            <a:noFill/>
          </a:ln>
        </p:spPr>
        <p:txBody>
          <a:bodyPr anchorCtr="0" anchor="t" bIns="91425" lIns="91425" rIns="91425" tIns="91425">
            <a:noAutofit/>
          </a:bodyPr>
          <a:lstStyle/>
          <a:p>
            <a:pPr lvl="0" rtl="0" algn="ctr">
              <a:spcBef>
                <a:spcPts val="0"/>
              </a:spcBef>
              <a:buNone/>
            </a:pPr>
            <a:r>
              <a:rPr lang="en" sz="2000">
                <a:latin typeface="VT323"/>
                <a:ea typeface="VT323"/>
                <a:cs typeface="VT323"/>
                <a:sym typeface="VT323"/>
              </a:rPr>
              <a:t>By Comcap(Pierce Bernard, Chloe Grenade, Matthew Kara, Tristan Santos) </a:t>
            </a:r>
          </a:p>
        </p:txBody>
      </p:sp>
      <p:sp>
        <p:nvSpPr>
          <p:cNvPr id="56" name="Shape 56"/>
          <p:cNvSpPr txBox="1"/>
          <p:nvPr/>
        </p:nvSpPr>
        <p:spPr>
          <a:xfrm>
            <a:off x="486825" y="2039350"/>
            <a:ext cx="2586900" cy="1995300"/>
          </a:xfrm>
          <a:prstGeom prst="rect">
            <a:avLst/>
          </a:prstGeom>
          <a:noFill/>
          <a:ln>
            <a:noFill/>
          </a:ln>
        </p:spPr>
        <p:txBody>
          <a:bodyPr anchorCtr="0" anchor="t" bIns="91425" lIns="91425" rIns="91425" tIns="91425">
            <a:noAutofit/>
          </a:bodyPr>
          <a:lstStyle/>
          <a:p>
            <a:pPr lvl="0">
              <a:spcBef>
                <a:spcPts val="0"/>
              </a:spcBef>
              <a:buNone/>
            </a:pPr>
            <a:r>
              <a:t/>
            </a:r>
            <a:endParaRPr sz="2400">
              <a:latin typeface="VT323"/>
              <a:ea typeface="VT323"/>
              <a:cs typeface="VT323"/>
              <a:sym typeface="VT323"/>
            </a:endParaRPr>
          </a:p>
        </p:txBody>
      </p:sp>
      <p:pic>
        <p:nvPicPr>
          <p:cNvPr descr="Megaman-PNG-Photo.png" id="57" name="Shape 57"/>
          <p:cNvPicPr preferRelativeResize="0"/>
          <p:nvPr/>
        </p:nvPicPr>
        <p:blipFill>
          <a:blip r:embed="rId3">
            <a:alphaModFix/>
          </a:blip>
          <a:stretch>
            <a:fillRect/>
          </a:stretch>
        </p:blipFill>
        <p:spPr>
          <a:xfrm>
            <a:off x="5344050" y="1458025"/>
            <a:ext cx="3757025" cy="3610501"/>
          </a:xfrm>
          <a:prstGeom prst="rect">
            <a:avLst/>
          </a:prstGeom>
          <a:noFill/>
          <a:ln>
            <a:noFill/>
          </a:ln>
        </p:spPr>
      </p:pic>
      <p:pic>
        <p:nvPicPr>
          <p:cNvPr descr="Mm10-mega-man1.gif" id="58" name="Shape 58"/>
          <p:cNvPicPr preferRelativeResize="0"/>
          <p:nvPr/>
        </p:nvPicPr>
        <p:blipFill>
          <a:blip r:embed="rId4">
            <a:alphaModFix/>
          </a:blip>
          <a:stretch>
            <a:fillRect/>
          </a:stretch>
        </p:blipFill>
        <p:spPr>
          <a:xfrm>
            <a:off x="-1" y="1706350"/>
            <a:ext cx="3628099" cy="3437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00FF"/>
        </a:solidFill>
      </p:bgPr>
    </p:bg>
    <p:spTree>
      <p:nvGrpSpPr>
        <p:cNvPr id="62" name="Shape 62"/>
        <p:cNvGrpSpPr/>
        <p:nvPr/>
      </p:nvGrpSpPr>
      <p:grpSpPr>
        <a:xfrm>
          <a:off x="0" y="0"/>
          <a:ext cx="0" cy="0"/>
          <a:chOff x="0" y="0"/>
          <a:chExt cx="0" cy="0"/>
        </a:xfrm>
      </p:grpSpPr>
      <p:sp>
        <p:nvSpPr>
          <p:cNvPr id="63" name="Shape 63"/>
          <p:cNvSpPr txBox="1"/>
          <p:nvPr/>
        </p:nvSpPr>
        <p:spPr>
          <a:xfrm>
            <a:off x="155200" y="-61525"/>
            <a:ext cx="8513400" cy="1751400"/>
          </a:xfrm>
          <a:prstGeom prst="rect">
            <a:avLst/>
          </a:prstGeom>
          <a:noFill/>
          <a:ln>
            <a:noFill/>
          </a:ln>
        </p:spPr>
        <p:txBody>
          <a:bodyPr anchorCtr="0" anchor="t" bIns="91425" lIns="91425" rIns="91425" tIns="91425">
            <a:noAutofit/>
          </a:bodyPr>
          <a:lstStyle/>
          <a:p>
            <a:pPr lvl="0">
              <a:spcBef>
                <a:spcPts val="0"/>
              </a:spcBef>
              <a:buNone/>
            </a:pPr>
            <a:r>
              <a:t/>
            </a:r>
            <a:endParaRPr sz="1800">
              <a:latin typeface="VT323"/>
              <a:ea typeface="VT323"/>
              <a:cs typeface="VT323"/>
              <a:sym typeface="VT323"/>
            </a:endParaRPr>
          </a:p>
        </p:txBody>
      </p:sp>
      <p:pic>
        <p:nvPicPr>
          <p:cNvPr descr="Mega-Man-DOs-625x350.jpg" id="64" name="Shape 64"/>
          <p:cNvPicPr preferRelativeResize="0"/>
          <p:nvPr/>
        </p:nvPicPr>
        <p:blipFill>
          <a:blip r:embed="rId3">
            <a:alphaModFix/>
          </a:blip>
          <a:stretch>
            <a:fillRect/>
          </a:stretch>
        </p:blipFill>
        <p:spPr>
          <a:xfrm>
            <a:off x="0" y="0"/>
            <a:ext cx="4059850" cy="5143500"/>
          </a:xfrm>
          <a:prstGeom prst="rect">
            <a:avLst/>
          </a:prstGeom>
          <a:noFill/>
          <a:ln>
            <a:noFill/>
          </a:ln>
        </p:spPr>
      </p:pic>
      <p:pic>
        <p:nvPicPr>
          <p:cNvPr descr="34558-Megaman_X_(USA)_(Rev_A)-10.jpg" id="65" name="Shape 65"/>
          <p:cNvPicPr preferRelativeResize="0"/>
          <p:nvPr/>
        </p:nvPicPr>
        <p:blipFill>
          <a:blip r:embed="rId4">
            <a:alphaModFix/>
          </a:blip>
          <a:stretch>
            <a:fillRect/>
          </a:stretch>
        </p:blipFill>
        <p:spPr>
          <a:xfrm>
            <a:off x="4052625" y="0"/>
            <a:ext cx="5057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9" name="Shape 69"/>
        <p:cNvGrpSpPr/>
        <p:nvPr/>
      </p:nvGrpSpPr>
      <p:grpSpPr>
        <a:xfrm>
          <a:off x="0" y="0"/>
          <a:ext cx="0" cy="0"/>
          <a:chOff x="0" y="0"/>
          <a:chExt cx="0" cy="0"/>
        </a:xfrm>
      </p:grpSpPr>
      <p:pic>
        <p:nvPicPr>
          <p:cNvPr descr="Dr._Wily.png" id="70" name="Shape 70"/>
          <p:cNvPicPr preferRelativeResize="0"/>
          <p:nvPr/>
        </p:nvPicPr>
        <p:blipFill>
          <a:blip r:embed="rId3">
            <a:alphaModFix/>
          </a:blip>
          <a:stretch>
            <a:fillRect/>
          </a:stretch>
        </p:blipFill>
        <p:spPr>
          <a:xfrm>
            <a:off x="0" y="2336175"/>
            <a:ext cx="1795549" cy="2807324"/>
          </a:xfrm>
          <a:prstGeom prst="rect">
            <a:avLst/>
          </a:prstGeom>
          <a:noFill/>
          <a:ln>
            <a:noFill/>
          </a:ln>
        </p:spPr>
      </p:pic>
      <p:pic>
        <p:nvPicPr>
          <p:cNvPr id="71" name="Shape 71"/>
          <p:cNvPicPr preferRelativeResize="0"/>
          <p:nvPr/>
        </p:nvPicPr>
        <p:blipFill>
          <a:blip r:embed="rId4">
            <a:alphaModFix/>
          </a:blip>
          <a:stretch>
            <a:fillRect/>
          </a:stretch>
        </p:blipFill>
        <p:spPr>
          <a:xfrm>
            <a:off x="4478175" y="2090674"/>
            <a:ext cx="2264450" cy="3052825"/>
          </a:xfrm>
          <a:prstGeom prst="rect">
            <a:avLst/>
          </a:prstGeom>
          <a:noFill/>
          <a:ln>
            <a:noFill/>
          </a:ln>
        </p:spPr>
      </p:pic>
      <p:pic>
        <p:nvPicPr>
          <p:cNvPr descr="Light_Robot_Masters.jpg" id="72" name="Shape 72"/>
          <p:cNvPicPr preferRelativeResize="0"/>
          <p:nvPr/>
        </p:nvPicPr>
        <p:blipFill rotWithShape="1">
          <a:blip r:embed="rId5">
            <a:alphaModFix/>
          </a:blip>
          <a:srcRect b="0" l="0" r="34631" t="0"/>
          <a:stretch/>
        </p:blipFill>
        <p:spPr>
          <a:xfrm>
            <a:off x="1795550" y="0"/>
            <a:ext cx="2609223" cy="2410324"/>
          </a:xfrm>
          <a:prstGeom prst="rect">
            <a:avLst/>
          </a:prstGeom>
          <a:noFill/>
          <a:ln>
            <a:noFill/>
          </a:ln>
        </p:spPr>
      </p:pic>
      <p:pic>
        <p:nvPicPr>
          <p:cNvPr descr="maverick_hunter_x_by_ok_chiatay-d5xp4xu.jpg" id="73" name="Shape 73"/>
          <p:cNvPicPr preferRelativeResize="0"/>
          <p:nvPr/>
        </p:nvPicPr>
        <p:blipFill rotWithShape="1">
          <a:blip r:embed="rId6">
            <a:alphaModFix/>
          </a:blip>
          <a:srcRect b="0" l="0" r="49987" t="0"/>
          <a:stretch/>
        </p:blipFill>
        <p:spPr>
          <a:xfrm>
            <a:off x="6742625" y="0"/>
            <a:ext cx="2401375" cy="2090675"/>
          </a:xfrm>
          <a:prstGeom prst="rect">
            <a:avLst/>
          </a:prstGeom>
          <a:noFill/>
          <a:ln>
            <a:noFill/>
          </a:ln>
        </p:spPr>
      </p:pic>
      <p:sp>
        <p:nvSpPr>
          <p:cNvPr id="74" name="Shape 74"/>
          <p:cNvSpPr txBox="1"/>
          <p:nvPr/>
        </p:nvSpPr>
        <p:spPr>
          <a:xfrm>
            <a:off x="232275" y="1692375"/>
            <a:ext cx="1283100" cy="564000"/>
          </a:xfrm>
          <a:prstGeom prst="rect">
            <a:avLst/>
          </a:prstGeom>
          <a:noFill/>
          <a:ln>
            <a:noFill/>
          </a:ln>
        </p:spPr>
        <p:txBody>
          <a:bodyPr anchorCtr="0" anchor="t" bIns="91425" lIns="91425" rIns="91425" tIns="91425">
            <a:noAutofit/>
          </a:bodyPr>
          <a:lstStyle/>
          <a:p>
            <a:pPr lvl="0">
              <a:spcBef>
                <a:spcPts val="0"/>
              </a:spcBef>
              <a:buNone/>
            </a:pPr>
            <a:r>
              <a:rPr lang="en" sz="1800">
                <a:latin typeface="VT323"/>
                <a:ea typeface="VT323"/>
                <a:cs typeface="VT323"/>
                <a:sym typeface="VT323"/>
              </a:rPr>
              <a:t>Dr. Wily</a:t>
            </a:r>
          </a:p>
        </p:txBody>
      </p:sp>
      <p:sp>
        <p:nvSpPr>
          <p:cNvPr id="75" name="Shape 75"/>
          <p:cNvSpPr txBox="1"/>
          <p:nvPr/>
        </p:nvSpPr>
        <p:spPr>
          <a:xfrm>
            <a:off x="4988650" y="1460100"/>
            <a:ext cx="1138200" cy="508800"/>
          </a:xfrm>
          <a:prstGeom prst="rect">
            <a:avLst/>
          </a:prstGeom>
          <a:noFill/>
          <a:ln>
            <a:noFill/>
          </a:ln>
        </p:spPr>
        <p:txBody>
          <a:bodyPr anchorCtr="0" anchor="t" bIns="91425" lIns="91425" rIns="91425" tIns="91425">
            <a:noAutofit/>
          </a:bodyPr>
          <a:lstStyle/>
          <a:p>
            <a:pPr lvl="0">
              <a:spcBef>
                <a:spcPts val="0"/>
              </a:spcBef>
              <a:buNone/>
            </a:pPr>
            <a:r>
              <a:rPr lang="en" sz="1800">
                <a:latin typeface="VT323"/>
                <a:ea typeface="VT323"/>
                <a:cs typeface="VT323"/>
                <a:sym typeface="VT323"/>
              </a:rPr>
              <a:t>Sigma</a:t>
            </a:r>
          </a:p>
        </p:txBody>
      </p:sp>
      <p:sp>
        <p:nvSpPr>
          <p:cNvPr id="76" name="Shape 76"/>
          <p:cNvSpPr txBox="1"/>
          <p:nvPr/>
        </p:nvSpPr>
        <p:spPr>
          <a:xfrm>
            <a:off x="2477725" y="2942300"/>
            <a:ext cx="1880400" cy="1526400"/>
          </a:xfrm>
          <a:prstGeom prst="rect">
            <a:avLst/>
          </a:prstGeom>
          <a:noFill/>
          <a:ln>
            <a:noFill/>
          </a:ln>
        </p:spPr>
        <p:txBody>
          <a:bodyPr anchorCtr="0" anchor="t" bIns="91425" lIns="91425" rIns="91425" tIns="91425">
            <a:noAutofit/>
          </a:bodyPr>
          <a:lstStyle/>
          <a:p>
            <a:pPr lvl="0">
              <a:spcBef>
                <a:spcPts val="0"/>
              </a:spcBef>
              <a:buNone/>
            </a:pPr>
            <a:r>
              <a:rPr lang="en" sz="1800">
                <a:latin typeface="VT323"/>
                <a:ea typeface="VT323"/>
                <a:cs typeface="VT323"/>
                <a:sym typeface="VT323"/>
              </a:rPr>
              <a:t>The 4 Robot Masters (Cut-Man,Guts-Man, Fire-Man,Elec-Man)</a:t>
            </a:r>
          </a:p>
        </p:txBody>
      </p:sp>
      <p:sp>
        <p:nvSpPr>
          <p:cNvPr id="77" name="Shape 77"/>
          <p:cNvSpPr txBox="1"/>
          <p:nvPr/>
        </p:nvSpPr>
        <p:spPr>
          <a:xfrm>
            <a:off x="7046050" y="2488800"/>
            <a:ext cx="1725600" cy="1769700"/>
          </a:xfrm>
          <a:prstGeom prst="rect">
            <a:avLst/>
          </a:prstGeom>
          <a:noFill/>
          <a:ln>
            <a:noFill/>
          </a:ln>
        </p:spPr>
        <p:txBody>
          <a:bodyPr anchorCtr="0" anchor="t" bIns="91425" lIns="91425" rIns="91425" tIns="91425">
            <a:noAutofit/>
          </a:bodyPr>
          <a:lstStyle/>
          <a:p>
            <a:pPr lvl="0">
              <a:spcBef>
                <a:spcPts val="0"/>
              </a:spcBef>
              <a:buNone/>
            </a:pPr>
            <a:r>
              <a:rPr lang="en" sz="1800">
                <a:latin typeface="VT323"/>
                <a:ea typeface="VT323"/>
                <a:cs typeface="VT323"/>
                <a:sym typeface="VT323"/>
              </a:rPr>
              <a:t>The 4 Mavericks (Storm Eagle, Boomer Kuwanger, Chill Penguin, Sting Chameleon)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0000"/>
        </a:solidFill>
      </p:bgPr>
    </p:bg>
    <p:spTree>
      <p:nvGrpSpPr>
        <p:cNvPr id="81" name="Shape 81"/>
        <p:cNvGrpSpPr/>
        <p:nvPr/>
      </p:nvGrpSpPr>
      <p:grpSpPr>
        <a:xfrm>
          <a:off x="0" y="0"/>
          <a:ext cx="0" cy="0"/>
          <a:chOff x="0" y="0"/>
          <a:chExt cx="0" cy="0"/>
        </a:xfrm>
      </p:grpSpPr>
      <p:pic>
        <p:nvPicPr>
          <p:cNvPr descr="VA5Xu0.jpg" id="82" name="Shape 82"/>
          <p:cNvPicPr preferRelativeResize="0"/>
          <p:nvPr/>
        </p:nvPicPr>
        <p:blipFill>
          <a:blip r:embed="rId3">
            <a:alphaModFix/>
          </a:blip>
          <a:stretch>
            <a:fillRect/>
          </a:stretch>
        </p:blipFill>
        <p:spPr>
          <a:xfrm>
            <a:off x="0" y="0"/>
            <a:ext cx="4966148" cy="5203650"/>
          </a:xfrm>
          <a:prstGeom prst="rect">
            <a:avLst/>
          </a:prstGeom>
          <a:noFill/>
          <a:ln>
            <a:noFill/>
          </a:ln>
        </p:spPr>
      </p:pic>
      <p:sp>
        <p:nvSpPr>
          <p:cNvPr id="83" name="Shape 83"/>
          <p:cNvSpPr txBox="1"/>
          <p:nvPr/>
        </p:nvSpPr>
        <p:spPr>
          <a:xfrm>
            <a:off x="5110250" y="155200"/>
            <a:ext cx="4033800" cy="4921800"/>
          </a:xfrm>
          <a:prstGeom prst="rect">
            <a:avLst/>
          </a:prstGeom>
          <a:noFill/>
          <a:ln>
            <a:noFill/>
          </a:ln>
        </p:spPr>
        <p:txBody>
          <a:bodyPr anchorCtr="0" anchor="t" bIns="91425" lIns="91425" rIns="91425" tIns="91425">
            <a:noAutofit/>
          </a:bodyPr>
          <a:lstStyle/>
          <a:p>
            <a:pPr lvl="0">
              <a:spcBef>
                <a:spcPts val="0"/>
              </a:spcBef>
              <a:buNone/>
            </a:pPr>
            <a:r>
              <a:rPr lang="en" sz="1800">
                <a:latin typeface="VT323"/>
                <a:ea typeface="VT323"/>
                <a:cs typeface="VT323"/>
                <a:sym typeface="VT323"/>
              </a:rPr>
              <a:t>MegaManX, one of the first Reploids made in 20XX to have the power to make their own choice, is the hero of his timeline. Created by Dr. Light, who also made Rock,and finished by Dr. Cain, the creator of all reploids he strives to save his world from Sigma’s tyranny.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A86E8"/>
        </a:solidFill>
      </p:bgPr>
    </p:bg>
    <p:spTree>
      <p:nvGrpSpPr>
        <p:cNvPr id="87" name="Shape 87"/>
        <p:cNvGrpSpPr/>
        <p:nvPr/>
      </p:nvGrpSpPr>
      <p:grpSpPr>
        <a:xfrm>
          <a:off x="0" y="0"/>
          <a:ext cx="0" cy="0"/>
          <a:chOff x="0" y="0"/>
          <a:chExt cx="0" cy="0"/>
        </a:xfrm>
      </p:grpSpPr>
      <p:pic>
        <p:nvPicPr>
          <p:cNvPr descr="MegaMan_55-9.jpg" id="88" name="Shape 88"/>
          <p:cNvPicPr preferRelativeResize="0"/>
          <p:nvPr/>
        </p:nvPicPr>
        <p:blipFill>
          <a:blip r:embed="rId3">
            <a:alphaModFix/>
          </a:blip>
          <a:stretch>
            <a:fillRect/>
          </a:stretch>
        </p:blipFill>
        <p:spPr>
          <a:xfrm>
            <a:off x="0" y="0"/>
            <a:ext cx="4367550" cy="5143501"/>
          </a:xfrm>
          <a:prstGeom prst="rect">
            <a:avLst/>
          </a:prstGeom>
          <a:noFill/>
          <a:ln>
            <a:noFill/>
          </a:ln>
        </p:spPr>
      </p:pic>
      <p:sp>
        <p:nvSpPr>
          <p:cNvPr id="89" name="Shape 89"/>
          <p:cNvSpPr txBox="1"/>
          <p:nvPr/>
        </p:nvSpPr>
        <p:spPr>
          <a:xfrm>
            <a:off x="4634675" y="420325"/>
            <a:ext cx="4125900" cy="3417900"/>
          </a:xfrm>
          <a:prstGeom prst="rect">
            <a:avLst/>
          </a:prstGeom>
          <a:noFill/>
          <a:ln>
            <a:noFill/>
          </a:ln>
        </p:spPr>
        <p:txBody>
          <a:bodyPr anchorCtr="0" anchor="t" bIns="91425" lIns="91425" rIns="91425" tIns="91425">
            <a:noAutofit/>
          </a:bodyPr>
          <a:lstStyle/>
          <a:p>
            <a:pPr lvl="0">
              <a:spcBef>
                <a:spcPts val="0"/>
              </a:spcBef>
              <a:buNone/>
            </a:pPr>
            <a:r>
              <a:rPr lang="en" sz="1800">
                <a:latin typeface="VT323"/>
                <a:ea typeface="VT323"/>
                <a:cs typeface="VT323"/>
                <a:sym typeface="VT323"/>
              </a:rPr>
              <a:t>Rock, originally just a regular robot, transformed into MegaMan after Dr. Wily stole Dr. Light’s Robot Masters and corrupted them, leaving Rock to destroy them and stop Wily and his evil plan to take over the world.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3"/>
        </a:solidFill>
      </p:bgPr>
    </p:bg>
    <p:spTree>
      <p:nvGrpSpPr>
        <p:cNvPr id="93" name="Shape 93"/>
        <p:cNvGrpSpPr/>
        <p:nvPr/>
      </p:nvGrpSpPr>
      <p:grpSpPr>
        <a:xfrm>
          <a:off x="0" y="0"/>
          <a:ext cx="0" cy="0"/>
          <a:chOff x="0" y="0"/>
          <a:chExt cx="0" cy="0"/>
        </a:xfrm>
      </p:grpSpPr>
      <p:pic>
        <p:nvPicPr>
          <p:cNvPr descr="X2_xdash.jpg" id="94" name="Shape 94"/>
          <p:cNvPicPr preferRelativeResize="0"/>
          <p:nvPr/>
        </p:nvPicPr>
        <p:blipFill>
          <a:blip r:embed="rId3">
            <a:alphaModFix/>
          </a:blip>
          <a:stretch>
            <a:fillRect/>
          </a:stretch>
        </p:blipFill>
        <p:spPr>
          <a:xfrm>
            <a:off x="0" y="2114475"/>
            <a:ext cx="3190925" cy="3029025"/>
          </a:xfrm>
          <a:prstGeom prst="rect">
            <a:avLst/>
          </a:prstGeom>
          <a:noFill/>
          <a:ln>
            <a:noFill/>
          </a:ln>
        </p:spPr>
      </p:pic>
      <p:pic>
        <p:nvPicPr>
          <p:cNvPr descr="MegaManSlide.jpg" id="95" name="Shape 95"/>
          <p:cNvPicPr preferRelativeResize="0"/>
          <p:nvPr/>
        </p:nvPicPr>
        <p:blipFill>
          <a:blip r:embed="rId4">
            <a:alphaModFix/>
          </a:blip>
          <a:stretch>
            <a:fillRect/>
          </a:stretch>
        </p:blipFill>
        <p:spPr>
          <a:xfrm>
            <a:off x="3432000" y="2680850"/>
            <a:ext cx="5648274" cy="2462647"/>
          </a:xfrm>
          <a:prstGeom prst="rect">
            <a:avLst/>
          </a:prstGeom>
          <a:noFill/>
          <a:ln>
            <a:noFill/>
          </a:ln>
        </p:spPr>
      </p:pic>
      <p:sp>
        <p:nvSpPr>
          <p:cNvPr id="96" name="Shape 96"/>
          <p:cNvSpPr txBox="1"/>
          <p:nvPr/>
        </p:nvSpPr>
        <p:spPr>
          <a:xfrm>
            <a:off x="1754600" y="510300"/>
            <a:ext cx="2225700" cy="1764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Forward: D</a:t>
            </a:r>
          </a:p>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Backward: A</a:t>
            </a:r>
          </a:p>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Crouch: S</a:t>
            </a:r>
          </a:p>
          <a:p>
            <a:pPr lvl="0" rtl="0">
              <a:lnSpc>
                <a:spcPct val="115000"/>
              </a:lnSpc>
              <a:spcBef>
                <a:spcPts val="0"/>
              </a:spcBef>
              <a:buNone/>
            </a:pPr>
            <a:r>
              <a:rPr lang="en" sz="1800">
                <a:solidFill>
                  <a:schemeClr val="dk1"/>
                </a:solidFill>
                <a:latin typeface="VT323"/>
                <a:ea typeface="VT323"/>
                <a:cs typeface="VT323"/>
                <a:sym typeface="VT323"/>
              </a:rPr>
              <a:t>Jump: Space</a:t>
            </a:r>
          </a:p>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 Dash(X Only): L</a:t>
            </a:r>
          </a:p>
        </p:txBody>
      </p:sp>
      <p:sp>
        <p:nvSpPr>
          <p:cNvPr id="97" name="Shape 97"/>
          <p:cNvSpPr txBox="1"/>
          <p:nvPr/>
        </p:nvSpPr>
        <p:spPr>
          <a:xfrm>
            <a:off x="5032887" y="510300"/>
            <a:ext cx="2446500" cy="16743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Forward Shot: K</a:t>
            </a:r>
          </a:p>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Backward Shot: J</a:t>
            </a:r>
          </a:p>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Charge Shot: K/J (Hold)</a:t>
            </a:r>
          </a:p>
          <a:p>
            <a:pPr lvl="0" rtl="0">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Slide(Rock Only): S+K/J</a:t>
            </a:r>
          </a:p>
        </p:txBody>
      </p:sp>
      <p:sp>
        <p:nvSpPr>
          <p:cNvPr id="98" name="Shape 98"/>
          <p:cNvSpPr txBox="1"/>
          <p:nvPr/>
        </p:nvSpPr>
        <p:spPr>
          <a:xfrm>
            <a:off x="60150" y="0"/>
            <a:ext cx="2165700" cy="5103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1"/>
              </a:buClr>
              <a:buSzPct val="61111"/>
              <a:buFont typeface="Arial"/>
              <a:buNone/>
            </a:pPr>
            <a:r>
              <a:rPr lang="en" sz="1800">
                <a:solidFill>
                  <a:schemeClr val="dk1"/>
                </a:solidFill>
                <a:latin typeface="VT323"/>
                <a:ea typeface="VT323"/>
                <a:cs typeface="VT323"/>
                <a:sym typeface="VT323"/>
              </a:rPr>
              <a:t>Player interaction -</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