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9933-5B2E-4EE7-A0F6-C393BD5E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4CD64-50A1-4FCC-934F-E7FD33EB1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539ED-03E2-4E4B-B420-1E45FA3A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589E0-6364-4DC2-8738-55C7178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32D3-1B1B-40E9-B583-5A5EADBB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81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CA806-11F2-41E2-B3E2-C81A9086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D67333-67CE-4EAC-8B6B-0AAA8310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AC89-7E4E-43A8-AE3F-C53D74E9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2C4FB-1043-4DE9-A332-C576367B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84F31-58FC-4786-9FE1-6EA66820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3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30A640-9409-4568-BB12-92493129F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4AC43-1793-4969-B091-3ABAA6AB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A0613-E4D3-4E5E-93F5-B2502E1B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6B3CF-8071-492D-9AE4-803F0772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A705B-B4CD-414A-AD55-5018842E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2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330C8-E169-4CBD-9123-CBF39C84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69A28-474A-4F1D-8225-32F24E02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53787-1D04-4CC0-AC92-A339C5BE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97DEA-7A00-49C1-B2A4-9BF9FC3B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834FDC-4EB1-48F2-A9EC-39D83E41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C8E6C-9D79-4FD9-9A50-3B1154DB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62CFA-B17F-44F4-948E-1758EF7A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A3905-D015-4629-AE61-EC27B776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557905-68A4-44C7-8B54-1F73ECF8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3799D-5CE1-42D6-BA55-17ABB3C1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46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465D3-31FD-4B56-9337-6339B97D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3CB3D-5D19-4ED4-8A11-6FB96C958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1E0D02-FC53-49D0-A76C-9DD7DB1A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FEA5AC-D044-47F6-B430-A32B326A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82CBD-E244-42E7-BBF0-C490D793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9F45C0-3327-4F1D-974A-85814A70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55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15CAE-FDC9-4A7D-9DB5-946C035C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76CD7-697B-44EA-B2A6-0B7E848D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4F1978-ADFB-4AFF-9DE8-56546266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9B059C-43AB-45B3-A745-B75522159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4DB0EA-B229-47CC-AC24-7F8F666A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A901F2-BF61-4296-A40A-C94F1DCF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66710E-BC78-4152-925A-4E9F5EF8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80E2A9-3925-4F7D-BC81-9485712A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6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BAEE2-8D0B-4281-8531-BE1A15C5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1121AA-AA86-42FD-A64C-8CC24DE0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394098-AE31-4A19-837F-4115F07D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9C059-DFD7-4C9E-9EDE-5D259293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8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BD5B9-6B1E-4952-B017-96000EB5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925900-24EF-4243-A317-9021F49A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057E9-72E1-402D-A511-CE035DE4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AF342-692F-4697-9C26-8D5D4781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DB2C9-2CAE-4FAE-9D6B-69832F3B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601012-85BE-48CC-B7B0-304765EB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D9F8F-0626-45E2-BE95-0FFAD884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6ECE57-00E3-4D85-9AF5-954693BD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AAA14A-D64A-41B8-A110-55702F81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1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5855B-BD22-4876-8204-B36F83C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F481A4-8420-47BB-8347-9925196B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23285-5F0A-495A-81F1-88A04BC3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58055-4158-4D03-8A20-41A0B6EE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DA737-A891-41C8-849C-CE923B96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05CF2-992F-468F-BBF6-BE3AD79A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7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1A2521-09D9-430B-9E6A-C0925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63510-8213-4DCB-AE5A-E5D14C9F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01240-C878-4DF8-AF52-76EDB73BC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8FC7-ADD0-4820-AC41-8D2797945B0B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6DB44-F2D1-4E27-BC19-ABF95134C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8B2543-A443-4767-B886-65619FCA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5046-1A7B-4E35-9D1F-0EB9D74DB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95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0914FE9E-F0DB-4151-A6E6-8E784DA7E62F}"/>
              </a:ext>
            </a:extLst>
          </p:cNvPr>
          <p:cNvSpPr/>
          <p:nvPr/>
        </p:nvSpPr>
        <p:spPr>
          <a:xfrm>
            <a:off x="4400203" y="2424433"/>
            <a:ext cx="3391593" cy="1687484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LAN/WLAN</a:t>
            </a:r>
            <a:br>
              <a:rPr lang="de-DE" dirty="0"/>
            </a:br>
            <a:r>
              <a:rPr lang="de-DE" dirty="0"/>
              <a:t>via UDP Broadcasts</a:t>
            </a:r>
          </a:p>
        </p:txBody>
      </p:sp>
      <p:pic>
        <p:nvPicPr>
          <p:cNvPr id="6" name="Grafik 5" descr="Auto Silhouette">
            <a:extLst>
              <a:ext uri="{FF2B5EF4-FFF2-40B4-BE49-F238E27FC236}">
                <a16:creationId xmlns:a16="http://schemas.microsoft.com/office/drawing/2014/main" id="{83F4EC93-C06A-458D-B9B0-23C6D4F3C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1796" y="1299923"/>
            <a:ext cx="914400" cy="91440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85D0863-975E-40F2-AEDA-4DAE17288703}"/>
              </a:ext>
            </a:extLst>
          </p:cNvPr>
          <p:cNvCxnSpPr>
            <a:cxnSpLocks/>
          </p:cNvCxnSpPr>
          <p:nvPr/>
        </p:nvCxnSpPr>
        <p:spPr>
          <a:xfrm flipV="1">
            <a:off x="7433669" y="2036619"/>
            <a:ext cx="465513" cy="5320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493007F-5E5A-41B4-8DCD-55164B9A25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791796" y="3113116"/>
            <a:ext cx="75577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Auto Silhouette">
            <a:extLst>
              <a:ext uri="{FF2B5EF4-FFF2-40B4-BE49-F238E27FC236}">
                <a16:creationId xmlns:a16="http://schemas.microsoft.com/office/drawing/2014/main" id="{A03CD4D9-8178-44E5-BB0A-550F5D59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574" y="2655916"/>
            <a:ext cx="914400" cy="914400"/>
          </a:xfrm>
          <a:prstGeom prst="rect">
            <a:avLst/>
          </a:prstGeom>
        </p:spPr>
      </p:pic>
      <p:pic>
        <p:nvPicPr>
          <p:cNvPr id="16" name="Grafik 15" descr="Sprache Silhouette">
            <a:extLst>
              <a:ext uri="{FF2B5EF4-FFF2-40B4-BE49-F238E27FC236}">
                <a16:creationId xmlns:a16="http://schemas.microsoft.com/office/drawing/2014/main" id="{1D5F0645-700C-459E-9C45-AD3BD2C06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589726">
            <a:off x="7265161" y="1933003"/>
            <a:ext cx="537637" cy="502695"/>
          </a:xfrm>
          <a:prstGeom prst="rect">
            <a:avLst/>
          </a:prstGeom>
        </p:spPr>
      </p:pic>
      <p:pic>
        <p:nvPicPr>
          <p:cNvPr id="17" name="Grafik 16" descr="Sprache Silhouette">
            <a:extLst>
              <a:ext uri="{FF2B5EF4-FFF2-40B4-BE49-F238E27FC236}">
                <a16:creationId xmlns:a16="http://schemas.microsoft.com/office/drawing/2014/main" id="{C81FA036-83A3-4F9D-8A4F-12EAA1146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4853">
            <a:off x="7804248" y="2643234"/>
            <a:ext cx="537637" cy="502695"/>
          </a:xfrm>
          <a:prstGeom prst="rect">
            <a:avLst/>
          </a:prstGeom>
        </p:spPr>
      </p:pic>
      <p:pic>
        <p:nvPicPr>
          <p:cNvPr id="19" name="Grafik 18" descr="Laptop mit einfarbiger Füllung">
            <a:extLst>
              <a:ext uri="{FF2B5EF4-FFF2-40B4-BE49-F238E27FC236}">
                <a16:creationId xmlns:a16="http://schemas.microsoft.com/office/drawing/2014/main" id="{80B51483-1225-42FC-B197-CDEF0DFA6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7290" y="902521"/>
            <a:ext cx="914400" cy="914400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EC78045-A601-404D-AC10-AA0EE90D33CA}"/>
              </a:ext>
            </a:extLst>
          </p:cNvPr>
          <p:cNvCxnSpPr>
            <a:cxnSpLocks/>
          </p:cNvCxnSpPr>
          <p:nvPr/>
        </p:nvCxnSpPr>
        <p:spPr>
          <a:xfrm flipV="1">
            <a:off x="5784490" y="1757123"/>
            <a:ext cx="0" cy="65761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Laptop mit einfarbiger Füllung">
            <a:extLst>
              <a:ext uri="{FF2B5EF4-FFF2-40B4-BE49-F238E27FC236}">
                <a16:creationId xmlns:a16="http://schemas.microsoft.com/office/drawing/2014/main" id="{4B49710E-DFC5-4BDC-91C4-156716A82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803" y="4213758"/>
            <a:ext cx="914400" cy="914400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5690F02-0DEA-4DA5-A92F-F14DE12E38D6}"/>
              </a:ext>
            </a:extLst>
          </p:cNvPr>
          <p:cNvCxnSpPr>
            <a:cxnSpLocks/>
          </p:cNvCxnSpPr>
          <p:nvPr/>
        </p:nvCxnSpPr>
        <p:spPr>
          <a:xfrm flipV="1">
            <a:off x="4346510" y="3956063"/>
            <a:ext cx="501901" cy="37862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Computer mit einfarbiger Füllung">
            <a:extLst>
              <a:ext uri="{FF2B5EF4-FFF2-40B4-BE49-F238E27FC236}">
                <a16:creationId xmlns:a16="http://schemas.microsoft.com/office/drawing/2014/main" id="{F71B5D64-0C37-47EC-9FCD-7144CB53EF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8777" y="4262229"/>
            <a:ext cx="914400" cy="914400"/>
          </a:xfrm>
          <a:prstGeom prst="rect">
            <a:avLst/>
          </a:prstGeom>
        </p:spPr>
      </p:pic>
      <p:pic>
        <p:nvPicPr>
          <p:cNvPr id="28" name="Grafik 27" descr="Computer mit einfarbiger Füllung">
            <a:extLst>
              <a:ext uri="{FF2B5EF4-FFF2-40B4-BE49-F238E27FC236}">
                <a16:creationId xmlns:a16="http://schemas.microsoft.com/office/drawing/2014/main" id="{5FD3072C-19E1-4136-968A-7AAF1DF19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9984" y="1269950"/>
            <a:ext cx="914400" cy="914400"/>
          </a:xfrm>
          <a:prstGeom prst="rect">
            <a:avLst/>
          </a:prstGeom>
        </p:spPr>
      </p:pic>
      <p:pic>
        <p:nvPicPr>
          <p:cNvPr id="30" name="Grafik 29" descr="Smartphone mit einfarbiger Füllung">
            <a:extLst>
              <a:ext uri="{FF2B5EF4-FFF2-40B4-BE49-F238E27FC236}">
                <a16:creationId xmlns:a16="http://schemas.microsoft.com/office/drawing/2014/main" id="{8633701D-A567-4FA5-B11C-44B28E7B6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896157" y="2502361"/>
            <a:ext cx="914400" cy="914400"/>
          </a:xfrm>
          <a:prstGeom prst="rect">
            <a:avLst/>
          </a:prstGeom>
        </p:spPr>
      </p:pic>
      <p:pic>
        <p:nvPicPr>
          <p:cNvPr id="31" name="Grafik 30" descr="Smartphone mit einfarbiger Füllung">
            <a:extLst>
              <a:ext uri="{FF2B5EF4-FFF2-40B4-BE49-F238E27FC236}">
                <a16:creationId xmlns:a16="http://schemas.microsoft.com/office/drawing/2014/main" id="{F68CAB3A-43C8-420F-9459-D6E8E48846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5492499" y="4719429"/>
            <a:ext cx="914400" cy="914400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762CBFB-18B3-4652-9B29-7FC43B73A235}"/>
              </a:ext>
            </a:extLst>
          </p:cNvPr>
          <p:cNvCxnSpPr>
            <a:cxnSpLocks/>
          </p:cNvCxnSpPr>
          <p:nvPr/>
        </p:nvCxnSpPr>
        <p:spPr>
          <a:xfrm>
            <a:off x="3752843" y="2963321"/>
            <a:ext cx="647360" cy="180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C35031F-8795-4457-BFCE-7BE7F4C35549}"/>
              </a:ext>
            </a:extLst>
          </p:cNvPr>
          <p:cNvCxnSpPr>
            <a:cxnSpLocks/>
          </p:cNvCxnSpPr>
          <p:nvPr/>
        </p:nvCxnSpPr>
        <p:spPr>
          <a:xfrm>
            <a:off x="4341560" y="2040379"/>
            <a:ext cx="416926" cy="511401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7A93F09-2D7E-4D8A-AB0E-D9A20589172D}"/>
              </a:ext>
            </a:extLst>
          </p:cNvPr>
          <p:cNvCxnSpPr>
            <a:cxnSpLocks/>
          </p:cNvCxnSpPr>
          <p:nvPr/>
        </p:nvCxnSpPr>
        <p:spPr>
          <a:xfrm flipH="1" flipV="1">
            <a:off x="6652273" y="3956063"/>
            <a:ext cx="434301" cy="43537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3837A59-6D25-4FF0-8996-B2F88DDEF763}"/>
              </a:ext>
            </a:extLst>
          </p:cNvPr>
          <p:cNvCxnSpPr>
            <a:cxnSpLocks/>
          </p:cNvCxnSpPr>
          <p:nvPr/>
        </p:nvCxnSpPr>
        <p:spPr>
          <a:xfrm flipH="1" flipV="1">
            <a:off x="5610289" y="4062365"/>
            <a:ext cx="174201" cy="57849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Sprache Silhouette">
            <a:extLst>
              <a:ext uri="{FF2B5EF4-FFF2-40B4-BE49-F238E27FC236}">
                <a16:creationId xmlns:a16="http://schemas.microsoft.com/office/drawing/2014/main" id="{49B79FBC-DFC2-43B2-B5A6-83140E7F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7794">
            <a:off x="4071699" y="3772308"/>
            <a:ext cx="537637" cy="5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4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l81ephbe</dc:creator>
  <cp:lastModifiedBy>l81ephbe</cp:lastModifiedBy>
  <cp:revision>1</cp:revision>
  <dcterms:created xsi:type="dcterms:W3CDTF">2021-08-09T18:16:16Z</dcterms:created>
  <dcterms:modified xsi:type="dcterms:W3CDTF">2021-08-09T18:23:54Z</dcterms:modified>
</cp:coreProperties>
</file>