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orient="horz" pos="1123" userDrawn="1">
          <p15:clr>
            <a:srgbClr val="A4A3A4"/>
          </p15:clr>
        </p15:guide>
        <p15:guide id="3" orient="horz" pos="3830" userDrawn="1">
          <p15:clr>
            <a:srgbClr val="A4A3A4"/>
          </p15:clr>
        </p15:guide>
        <p15:guide id="4" orient="horz" pos="4061" userDrawn="1">
          <p15:clr>
            <a:srgbClr val="A4A3A4"/>
          </p15:clr>
        </p15:guide>
        <p15:guide id="6" pos="288" userDrawn="1">
          <p15:clr>
            <a:srgbClr val="A4A3A4"/>
          </p15:clr>
        </p15:guide>
        <p15:guide id="7" pos="1901" userDrawn="1">
          <p15:clr>
            <a:srgbClr val="A4A3A4"/>
          </p15:clr>
        </p15:guide>
        <p15:guide id="8" pos="2074" userDrawn="1">
          <p15:clr>
            <a:srgbClr val="A4A3A4"/>
          </p15:clr>
        </p15:guide>
        <p15:guide id="9" pos="2794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pos="2966" userDrawn="1">
          <p15:clr>
            <a:srgbClr val="A4A3A4"/>
          </p15:clr>
        </p15:guide>
        <p15:guide id="12" pos="3686" userDrawn="1">
          <p15:clr>
            <a:srgbClr val="A4A3A4"/>
          </p15:clr>
        </p15:guide>
        <p15:guide id="13" pos="3859" userDrawn="1">
          <p15:clr>
            <a:srgbClr val="A4A3A4"/>
          </p15:clr>
        </p15:guide>
        <p15:guide id="14" pos="5472" userDrawn="1">
          <p15:clr>
            <a:srgbClr val="A4A3A4"/>
          </p15:clr>
        </p15:guide>
        <p15:guide id="15" pos="46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0"/>
  </p:normalViewPr>
  <p:slideViewPr>
    <p:cSldViewPr snapToObjects="1" showGuides="1">
      <p:cViewPr varScale="1">
        <p:scale>
          <a:sx n="64" d="100"/>
          <a:sy n="64" d="100"/>
        </p:scale>
        <p:origin x="72" y="600"/>
      </p:cViewPr>
      <p:guideLst>
        <p:guide orient="horz" pos="432"/>
        <p:guide orient="horz" pos="1123"/>
        <p:guide orient="horz" pos="3830"/>
        <p:guide orient="horz" pos="4061"/>
        <p:guide pos="288"/>
        <p:guide pos="1901"/>
        <p:guide pos="2074"/>
        <p:guide pos="2794"/>
        <p:guide pos="2880"/>
        <p:guide pos="2966"/>
        <p:guide pos="3686"/>
        <p:guide pos="3859"/>
        <p:guide pos="5472"/>
        <p:guide pos="46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11/13/2017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5"/>
          <p:cNvSpPr>
            <a:spLocks/>
          </p:cNvSpPr>
          <p:nvPr userDrawn="1"/>
        </p:nvSpPr>
        <p:spPr bwMode="hidden">
          <a:xfrm>
            <a:off x="4562475" y="0"/>
            <a:ext cx="4581525" cy="6857999"/>
          </a:xfrm>
          <a:custGeom>
            <a:avLst/>
            <a:gdLst>
              <a:gd name="T0" fmla="*/ 0 w 4805"/>
              <a:gd name="T1" fmla="*/ 0 h 7199"/>
              <a:gd name="T2" fmla="*/ 0 w 4805"/>
              <a:gd name="T3" fmla="*/ 0 h 7199"/>
              <a:gd name="T4" fmla="*/ 4805 w 4805"/>
              <a:gd name="T5" fmla="*/ 0 h 7199"/>
              <a:gd name="T6" fmla="*/ 4805 w 4805"/>
              <a:gd name="T7" fmla="*/ 7199 h 7199"/>
              <a:gd name="T8" fmla="*/ 0 w 4805"/>
              <a:gd name="T9" fmla="*/ 7199 h 7199"/>
              <a:gd name="T10" fmla="*/ 3596 w 4805"/>
              <a:gd name="T11" fmla="*/ 3594 h 7199"/>
              <a:gd name="T12" fmla="*/ 0 w 4805"/>
              <a:gd name="T13" fmla="*/ 0 h 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05" h="7199">
                <a:moveTo>
                  <a:pt x="0" y="0"/>
                </a:moveTo>
                <a:lnTo>
                  <a:pt x="0" y="0"/>
                </a:lnTo>
                <a:lnTo>
                  <a:pt x="4805" y="0"/>
                </a:lnTo>
                <a:lnTo>
                  <a:pt x="4805" y="7199"/>
                </a:lnTo>
                <a:lnTo>
                  <a:pt x="0" y="7199"/>
                </a:lnTo>
                <a:cubicBezTo>
                  <a:pt x="1993" y="7199"/>
                  <a:pt x="3596" y="5609"/>
                  <a:pt x="3596" y="3594"/>
                </a:cubicBezTo>
                <a:cubicBezTo>
                  <a:pt x="3596" y="1588"/>
                  <a:pt x="1993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114847" y="6163287"/>
            <a:ext cx="1691640" cy="480473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 userDrawn="1"/>
        </p:nvGrpSpPr>
        <p:grpSpPr>
          <a:xfrm>
            <a:off x="-91440" y="-91440"/>
            <a:ext cx="9326880" cy="7040880"/>
            <a:chOff x="-91440" y="-91440"/>
            <a:chExt cx="9326880" cy="70408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1782763"/>
            <a:ext cx="6950074" cy="228631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4251960"/>
            <a:ext cx="6950074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57202" y="6318504"/>
            <a:ext cx="3978274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DXC 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23"/>
          <p:cNvSpPr txBox="1">
            <a:spLocks/>
          </p:cNvSpPr>
          <p:nvPr userDrawn="1"/>
        </p:nvSpPr>
        <p:spPr>
          <a:xfrm>
            <a:off x="7407275" y="685800"/>
            <a:ext cx="1279524" cy="182881"/>
          </a:xfrm>
          <a:prstGeom prst="rect">
            <a:avLst/>
          </a:prstGeom>
          <a:noFill/>
        </p:spPr>
        <p:txBody>
          <a:bodyPr wrap="none" lIns="0" tIns="0" rIns="0" bIns="0" anchor="t" anchorCtr="0">
            <a:noAutofit/>
          </a:bodyPr>
          <a:lstStyle>
            <a:lvl1pPr marL="0" marR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3C7D0F0-10D5-4191-B6F4-99306F468FEF}" type="datetime4">
              <a:rPr lang="en-US" smtClean="0">
                <a:solidFill>
                  <a:schemeClr val="bg1"/>
                </a:solidFill>
              </a:rPr>
              <a:pPr>
                <a:defRPr/>
              </a:pPr>
              <a:t>November 13, 2017</a:t>
            </a:fld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 userDrawn="1"/>
        </p:nvGrpSpPr>
        <p:grpSpPr>
          <a:xfrm>
            <a:off x="-91440" y="-91440"/>
            <a:ext cx="9326880" cy="7040880"/>
            <a:chOff x="-91440" y="-91440"/>
            <a:chExt cx="9326880" cy="7040880"/>
          </a:xfrm>
        </p:grpSpPr>
        <p:cxnSp>
          <p:nvCxnSpPr>
            <p:cNvPr id="43" name="Straight Connector 42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000"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237744" y="0"/>
            <a:ext cx="50292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3535" y="6163056"/>
            <a:ext cx="1692455" cy="480704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82764"/>
            <a:ext cx="3977640" cy="4297362"/>
          </a:xfrm>
          <a:noFill/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3978275" cy="10972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9" name="Text Box 115"/>
          <p:cNvSpPr txBox="1">
            <a:spLocks noChangeArrowheads="1"/>
          </p:cNvSpPr>
          <p:nvPr userDrawn="1"/>
        </p:nvSpPr>
        <p:spPr bwMode="auto">
          <a:xfrm>
            <a:off x="7407275" y="6318503"/>
            <a:ext cx="1005205" cy="1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8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13, 2017</a:t>
            </a:fld>
            <a:endParaRPr lang="en-US" sz="800" b="0" dirty="0">
              <a:solidFill>
                <a:schemeClr val="tx1"/>
              </a:solidFill>
            </a:endParaRPr>
          </a:p>
        </p:txBody>
      </p:sp>
      <p:sp>
        <p:nvSpPr>
          <p:cNvPr id="40" name="Text Box 115"/>
          <p:cNvSpPr txBox="1">
            <a:spLocks noChangeArrowheads="1"/>
          </p:cNvSpPr>
          <p:nvPr userDrawn="1"/>
        </p:nvSpPr>
        <p:spPr bwMode="auto">
          <a:xfrm>
            <a:off x="8412481" y="6318505"/>
            <a:ext cx="274319" cy="18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8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1" name="Footer Placeholder 4"/>
          <p:cNvSpPr txBox="1">
            <a:spLocks/>
          </p:cNvSpPr>
          <p:nvPr userDrawn="1"/>
        </p:nvSpPr>
        <p:spPr>
          <a:xfrm>
            <a:off x="2149475" y="6318504"/>
            <a:ext cx="2285365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DXC 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1782764"/>
            <a:ext cx="6950075" cy="4297362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4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57201" y="685800"/>
            <a:ext cx="6950074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57201" y="3657600"/>
            <a:ext cx="6950074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9326880" cy="7040880"/>
            <a:chOff x="-91440" y="-91440"/>
            <a:chExt cx="9326880" cy="70408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1782764"/>
            <a:ext cx="6950075" cy="4297362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4000">
                <a:solidFill>
                  <a:schemeClr val="tx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Freeform 37"/>
          <p:cNvSpPr>
            <a:spLocks noChangeAspect="1"/>
          </p:cNvSpPr>
          <p:nvPr userDrawn="1"/>
        </p:nvSpPr>
        <p:spPr bwMode="black">
          <a:xfrm>
            <a:off x="237744" y="0"/>
            <a:ext cx="50292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ooter Placeholder 4"/>
          <p:cNvSpPr txBox="1">
            <a:spLocks/>
          </p:cNvSpPr>
          <p:nvPr userDrawn="1"/>
        </p:nvSpPr>
        <p:spPr>
          <a:xfrm>
            <a:off x="4709160" y="6318504"/>
            <a:ext cx="3977639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DXC 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3535" y="6163056"/>
            <a:ext cx="1692455" cy="480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57201" y="685800"/>
            <a:ext cx="6950074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7201" y="3657600"/>
            <a:ext cx="6950074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5" name="Text Placeholder 23"/>
          <p:cNvSpPr txBox="1">
            <a:spLocks/>
          </p:cNvSpPr>
          <p:nvPr userDrawn="1"/>
        </p:nvSpPr>
        <p:spPr bwMode="gray">
          <a:xfrm>
            <a:off x="7407275" y="6318503"/>
            <a:ext cx="1279524" cy="18288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18288" anchor="ctr" anchorCtr="0">
            <a:noAutofit/>
          </a:bodyPr>
          <a:lstStyle>
            <a:lvl1pPr marL="0" marR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3C7D0F0-10D5-4191-B6F4-99306F468FEF}" type="datetime4">
              <a:rPr lang="en-US" smtClean="0"/>
              <a:pPr>
                <a:defRPr/>
              </a:pPr>
              <a:t>November 13, 2017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91440" y="-91440"/>
            <a:ext cx="9326880" cy="7040880"/>
            <a:chOff x="-91440" y="-91440"/>
            <a:chExt cx="9326880" cy="7040880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2" r="12373"/>
          <a:stretch/>
        </p:blipFill>
        <p:spPr bwMode="hidden">
          <a:xfrm>
            <a:off x="5270500" y="686956"/>
            <a:ext cx="3883025" cy="6171043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-1588"/>
            <a:ext cx="9153525" cy="6867525"/>
            <a:chOff x="0" y="-1588"/>
            <a:chExt cx="9153525" cy="6867525"/>
          </a:xfrm>
        </p:grpSpPr>
        <p:sp>
          <p:nvSpPr>
            <p:cNvPr id="9" name="Freeform 8"/>
            <p:cNvSpPr>
              <a:spLocks/>
            </p:cNvSpPr>
            <p:nvPr userDrawn="1"/>
          </p:nvSpPr>
          <p:spPr bwMode="white">
            <a:xfrm>
              <a:off x="0" y="-1588"/>
              <a:ext cx="9153525" cy="6867525"/>
            </a:xfrm>
            <a:custGeom>
              <a:avLst/>
              <a:gdLst>
                <a:gd name="T0" fmla="*/ 5735 w 9599"/>
                <a:gd name="T1" fmla="*/ 4455 h 7199"/>
                <a:gd name="T2" fmla="*/ 5735 w 9599"/>
                <a:gd name="T3" fmla="*/ 4455 h 7199"/>
                <a:gd name="T4" fmla="*/ 9278 w 9599"/>
                <a:gd name="T5" fmla="*/ 904 h 7199"/>
                <a:gd name="T6" fmla="*/ 9599 w 9599"/>
                <a:gd name="T7" fmla="*/ 904 h 7199"/>
                <a:gd name="T8" fmla="*/ 9599 w 9599"/>
                <a:gd name="T9" fmla="*/ 0 h 7199"/>
                <a:gd name="T10" fmla="*/ 0 w 9599"/>
                <a:gd name="T11" fmla="*/ 0 h 7199"/>
                <a:gd name="T12" fmla="*/ 0 w 9599"/>
                <a:gd name="T13" fmla="*/ 7199 h 7199"/>
                <a:gd name="T14" fmla="*/ 7028 w 9599"/>
                <a:gd name="T15" fmla="*/ 7199 h 7199"/>
                <a:gd name="T16" fmla="*/ 5735 w 9599"/>
                <a:gd name="T17" fmla="*/ 4455 h 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99" h="7199">
                  <a:moveTo>
                    <a:pt x="5735" y="4455"/>
                  </a:moveTo>
                  <a:lnTo>
                    <a:pt x="5735" y="4455"/>
                  </a:lnTo>
                  <a:cubicBezTo>
                    <a:pt x="5735" y="2470"/>
                    <a:pt x="7315" y="904"/>
                    <a:pt x="9278" y="904"/>
                  </a:cubicBezTo>
                  <a:lnTo>
                    <a:pt x="9599" y="904"/>
                  </a:lnTo>
                  <a:lnTo>
                    <a:pt x="9599" y="0"/>
                  </a:lnTo>
                  <a:lnTo>
                    <a:pt x="0" y="0"/>
                  </a:lnTo>
                  <a:lnTo>
                    <a:pt x="0" y="7199"/>
                  </a:lnTo>
                  <a:lnTo>
                    <a:pt x="7028" y="7199"/>
                  </a:lnTo>
                  <a:cubicBezTo>
                    <a:pt x="6238" y="6553"/>
                    <a:pt x="5735" y="5569"/>
                    <a:pt x="5735" y="445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ChangeAspect="1"/>
            </p:cNvSpPr>
            <p:nvPr userDrawn="1"/>
          </p:nvSpPr>
          <p:spPr bwMode="black">
            <a:xfrm>
              <a:off x="237744" y="0"/>
              <a:ext cx="502920" cy="440611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343535" y="6163056"/>
              <a:ext cx="1692455" cy="480704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457201" y="685800"/>
            <a:ext cx="4800600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1" y="3657600"/>
            <a:ext cx="4800600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3017839" y="6318504"/>
            <a:ext cx="3108324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DXC 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3"/>
          <p:cNvSpPr txBox="1">
            <a:spLocks/>
          </p:cNvSpPr>
          <p:nvPr userDrawn="1"/>
        </p:nvSpPr>
        <p:spPr>
          <a:xfrm>
            <a:off x="457199" y="4389755"/>
            <a:ext cx="4800601" cy="182881"/>
          </a:xfrm>
          <a:prstGeom prst="rect">
            <a:avLst/>
          </a:prstGeom>
          <a:noFill/>
        </p:spPr>
        <p:txBody>
          <a:bodyPr lIns="0" tIns="0" rIns="0" bIns="0" anchor="t" anchorCtr="0">
            <a:noAutofit/>
          </a:bodyPr>
          <a:lstStyle>
            <a:lvl1pPr marL="0" marR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3C7D0F0-10D5-4191-B6F4-99306F468FEF}" type="datetime4">
              <a:rPr lang="en-US" smtClean="0"/>
              <a:pPr algn="l">
                <a:defRPr/>
              </a:pPr>
              <a:t>November 13, 2017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080"/>
            <a:ext cx="8229600" cy="4297045"/>
          </a:xfrm>
        </p:spPr>
        <p:txBody>
          <a:bodyPr numCol="2" spcCol="274320">
            <a:normAutofit/>
          </a:bodyPr>
          <a:lstStyle>
            <a:lvl1pPr marL="349250" indent="-349250">
              <a:spcBef>
                <a:spcPts val="600"/>
              </a:spcBef>
              <a:buFont typeface="+mj-lt"/>
              <a:buAutoNum type="arabicPeriod"/>
              <a:tabLst>
                <a:tab pos="5248275" algn="r"/>
              </a:tabLst>
              <a:defRPr sz="1600"/>
            </a:lvl1pPr>
            <a:lvl2pPr marL="577850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/>
            </a:lvl2pPr>
            <a:lvl3pPr marL="804863" indent="-227013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/>
            </a:lvl3pPr>
            <a:lvl4pPr marL="1033463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/>
            </a:lvl4pPr>
            <a:lvl5pPr marL="1260475" indent="-227013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/>
            </a:lvl5pPr>
            <a:lvl6pPr marL="1489075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 baseline="0"/>
            </a:lvl6pPr>
            <a:lvl7pPr marL="1717675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 baseline="0"/>
            </a:lvl7pPr>
            <a:lvl8pPr marL="1944688" indent="-227013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 baseline="0"/>
            </a:lvl8pPr>
            <a:lvl9pPr marL="2173288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178" indent="-224356">
              <a:buFont typeface="Arial" pitchFamily="34" charset="0"/>
              <a:buChar char="–"/>
              <a:defRPr/>
            </a:lvl4pPr>
            <a:lvl5pPr marL="687883" indent="-230706">
              <a:buFont typeface="Arial" pitchFamily="34" charset="0"/>
              <a:buChar char="–"/>
              <a:defRPr/>
            </a:lvl5pPr>
            <a:lvl6pPr marL="912239" indent="-226473">
              <a:buFont typeface="Arial" pitchFamily="34" charset="0"/>
              <a:buChar char="–"/>
              <a:defRPr baseline="0"/>
            </a:lvl6pPr>
            <a:lvl7pPr marL="1142942" indent="-228589">
              <a:buFont typeface="Arial" pitchFamily="34" charset="0"/>
              <a:buChar char="–"/>
              <a:defRPr baseline="0"/>
            </a:lvl7pPr>
            <a:lvl8pPr marL="1371532" indent="-228589">
              <a:buFont typeface="Arial" pitchFamily="34" charset="0"/>
              <a:buChar char="–"/>
              <a:defRPr baseline="0"/>
            </a:lvl8pPr>
            <a:lvl9pPr marL="1600120" indent="-228589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buFont typeface="Arial" pitchFamily="34" charset="0"/>
              <a:buChar char="•"/>
              <a:defRPr/>
            </a:lvl1pPr>
            <a:lvl2pPr marL="457200" indent="-223838">
              <a:spcBef>
                <a:spcPts val="300"/>
              </a:spcBef>
              <a:buFont typeface="Arial" pitchFamily="34" charset="0"/>
              <a:buChar char="–"/>
              <a:defRPr/>
            </a:lvl2pPr>
            <a:lvl3pPr marL="690563" indent="-233363">
              <a:spcBef>
                <a:spcPts val="300"/>
              </a:spcBef>
              <a:buFont typeface="Arial" pitchFamily="34" charset="0"/>
              <a:buChar char="–"/>
              <a:defRPr/>
            </a:lvl3pPr>
            <a:lvl4pPr marL="914400" indent="-223838">
              <a:spcBef>
                <a:spcPts val="300"/>
              </a:spcBef>
              <a:buFont typeface="Arial" pitchFamily="34" charset="0"/>
              <a:buChar char="–"/>
              <a:defRPr/>
            </a:lvl4pPr>
            <a:lvl5pPr marL="1147763" indent="-233363">
              <a:spcBef>
                <a:spcPts val="300"/>
              </a:spcBef>
              <a:buFont typeface="Arial" pitchFamily="34" charset="0"/>
              <a:buChar char="–"/>
              <a:defRPr/>
            </a:lvl5pPr>
            <a:lvl6pPr marL="1371600" indent="-223838">
              <a:spcBef>
                <a:spcPts val="300"/>
              </a:spcBef>
              <a:buFont typeface="Arial" pitchFamily="34" charset="0"/>
              <a:buChar char="–"/>
              <a:defRPr baseline="0"/>
            </a:lvl6pPr>
            <a:lvl7pPr marL="1604963" indent="-233363">
              <a:spcBef>
                <a:spcPts val="300"/>
              </a:spcBef>
              <a:buFont typeface="Arial" pitchFamily="34" charset="0"/>
              <a:buChar char="–"/>
              <a:defRPr baseline="0"/>
            </a:lvl7pPr>
            <a:lvl8pPr marL="1828800" indent="-223838">
              <a:spcBef>
                <a:spcPts val="300"/>
              </a:spcBef>
              <a:buFont typeface="Arial" pitchFamily="34" charset="0"/>
              <a:buChar char="–"/>
              <a:defRPr baseline="0"/>
            </a:lvl8pPr>
            <a:lvl9pPr marL="2062163" indent="-233363">
              <a:spcBef>
                <a:spcPts val="300"/>
              </a:spcBef>
              <a:buFont typeface="Arial" pitchFamily="34" charset="0"/>
              <a:buChar char="–"/>
              <a:tabLst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783080"/>
            <a:ext cx="3978274" cy="4297045"/>
          </a:xfrm>
          <a:noFill/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457178" indent="-224356">
              <a:buFont typeface="Arial" pitchFamily="34" charset="0"/>
              <a:buChar char="–"/>
              <a:defRPr sz="1600"/>
            </a:lvl4pPr>
            <a:lvl5pPr marL="687883" indent="-230706">
              <a:buFont typeface="Arial" pitchFamily="34" charset="0"/>
              <a:buChar char="–"/>
              <a:defRPr sz="1600"/>
            </a:lvl5pPr>
            <a:lvl6pPr marL="912239" indent="-226473">
              <a:buFont typeface="Arial" pitchFamily="34" charset="0"/>
              <a:buChar char="–"/>
              <a:defRPr sz="1600" baseline="0"/>
            </a:lvl6pPr>
            <a:lvl7pPr marL="1145061" indent="-230706">
              <a:buFont typeface="Arial" pitchFamily="34" charset="0"/>
              <a:buChar char="–"/>
              <a:defRPr sz="1600" baseline="0"/>
            </a:lvl7pPr>
            <a:lvl8pPr marL="1371532" indent="-228589">
              <a:buFont typeface="Arial" pitchFamily="34" charset="0"/>
              <a:buChar char="–"/>
              <a:defRPr sz="1600" baseline="0"/>
            </a:lvl8pPr>
            <a:lvl9pPr marL="1600120" indent="-228589">
              <a:buFont typeface="Arial" pitchFamily="34" charset="0"/>
              <a:buChar char="–"/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8525" y="1783078"/>
            <a:ext cx="3978275" cy="429704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82762"/>
            <a:ext cx="2560638" cy="42973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2475" y="1782762"/>
            <a:ext cx="2559050" cy="42973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126162" y="1782762"/>
            <a:ext cx="2560638" cy="42973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9728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91440" y="-91440"/>
            <a:ext cx="9326880" cy="7040880"/>
            <a:chOff x="-91440" y="-91440"/>
            <a:chExt cx="9326880" cy="70408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1783080"/>
            <a:ext cx="8229600" cy="42970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7" name="Freeform 9"/>
          <p:cNvSpPr>
            <a:spLocks noChangeAspect="1"/>
          </p:cNvSpPr>
          <p:nvPr userDrawn="1"/>
        </p:nvSpPr>
        <p:spPr bwMode="black">
          <a:xfrm>
            <a:off x="237744" y="0"/>
            <a:ext cx="50292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 bwMode="black">
          <a:xfrm>
            <a:off x="343535" y="6163056"/>
            <a:ext cx="1692455" cy="4807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7200" y="685800"/>
            <a:ext cx="8229600" cy="109728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4" name="Text Box 115"/>
          <p:cNvSpPr txBox="1">
            <a:spLocks noChangeArrowheads="1"/>
          </p:cNvSpPr>
          <p:nvPr userDrawn="1"/>
        </p:nvSpPr>
        <p:spPr bwMode="auto">
          <a:xfrm>
            <a:off x="7407275" y="6318503"/>
            <a:ext cx="1005205" cy="1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8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13, 2017</a:t>
            </a:fld>
            <a:endParaRPr lang="en-US" sz="800" b="0" dirty="0">
              <a:solidFill>
                <a:schemeClr val="tx1"/>
              </a:solidFill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 userDrawn="1"/>
        </p:nvSpPr>
        <p:spPr bwMode="auto">
          <a:xfrm>
            <a:off x="8412481" y="6318505"/>
            <a:ext cx="274319" cy="18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8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8" name="Footer Placeholder 4"/>
          <p:cNvSpPr txBox="1">
            <a:spLocks/>
          </p:cNvSpPr>
          <p:nvPr userDrawn="1"/>
        </p:nvSpPr>
        <p:spPr>
          <a:xfrm>
            <a:off x="3017839" y="6318504"/>
            <a:ext cx="3108324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DXC 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9" r:id="rId4"/>
    <p:sldLayoutId id="2147483650" r:id="rId5"/>
    <p:sldLayoutId id="2147483666" r:id="rId6"/>
    <p:sldLayoutId id="2147483667" r:id="rId7"/>
    <p:sldLayoutId id="2147483652" r:id="rId8"/>
    <p:sldLayoutId id="2147483660" r:id="rId9"/>
    <p:sldLayoutId id="2147483662" r:id="rId10"/>
    <p:sldLayoutId id="2147483663" r:id="rId11"/>
    <p:sldLayoutId id="2147483651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9140" rtl="0" eaLnBrk="1" latinLnBrk="0" hangingPunct="1">
        <a:lnSpc>
          <a:spcPct val="85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9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40" rtl="0" eaLnBrk="1" latinLnBrk="0" hangingPunct="1">
        <a:spcBef>
          <a:spcPts val="9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2822" indent="-232822" algn="l" defTabSz="1219140" rtl="0" eaLnBrk="1" latinLnBrk="0" hangingPunct="1">
        <a:spcBef>
          <a:spcPts val="9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78" indent="-224356" algn="l" defTabSz="1219140" rtl="0" eaLnBrk="1" latinLnBrk="0" hangingPunct="1">
        <a:spcBef>
          <a:spcPts val="3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7883" indent="-230706" algn="l" defTabSz="1219140" rtl="0" eaLnBrk="1" latinLnBrk="0" hangingPunct="1">
        <a:spcBef>
          <a:spcPts val="300"/>
        </a:spcBef>
        <a:buFont typeface="Arial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54" indent="-228589" algn="l" defTabSz="1219140" rtl="0" eaLnBrk="1" latinLnBrk="0" hangingPunct="1">
        <a:spcBef>
          <a:spcPts val="3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42942" indent="-228589" algn="l" defTabSz="1219140" rtl="0" eaLnBrk="1" latinLnBrk="0" hangingPunct="1">
        <a:spcBef>
          <a:spcPts val="300"/>
        </a:spcBef>
        <a:buFont typeface="Arial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32" indent="-228589" algn="l" defTabSz="1219140" rtl="0" eaLnBrk="1" latinLnBrk="0" hangingPunct="1">
        <a:spcBef>
          <a:spcPts val="3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120" indent="-228589" algn="l" defTabSz="1219140" rtl="0" eaLnBrk="1" latinLnBrk="0" hangingPunct="1">
        <a:spcBef>
          <a:spcPts val="300"/>
        </a:spcBef>
        <a:buFont typeface="Arial" pitchFamily="34" charset="0"/>
        <a:buChar char="–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11" pos="5472" userDrawn="1">
          <p15:clr>
            <a:srgbClr val="F26B43"/>
          </p15:clr>
        </p15:guide>
        <p15:guide id="12" orient="horz" pos="1123" userDrawn="1">
          <p15:clr>
            <a:srgbClr val="F26B43"/>
          </p15:clr>
        </p15:guide>
        <p15:guide id="13" orient="horz" pos="3830" userDrawn="1">
          <p15:clr>
            <a:srgbClr val="F26B43"/>
          </p15:clr>
        </p15:guide>
        <p15:guide id="14" orient="horz" pos="4061" userDrawn="1">
          <p15:clr>
            <a:srgbClr val="F26B43"/>
          </p15:clr>
        </p15:guide>
        <p15:guide id="15" pos="1901" userDrawn="1">
          <p15:clr>
            <a:srgbClr val="F26B43"/>
          </p15:clr>
        </p15:guide>
        <p15:guide id="16" pos="2074" userDrawn="1">
          <p15:clr>
            <a:srgbClr val="F26B43"/>
          </p15:clr>
        </p15:guide>
        <p15:guide id="17" pos="3686" userDrawn="1">
          <p15:clr>
            <a:srgbClr val="F26B43"/>
          </p15:clr>
        </p15:guide>
        <p15:guide id="18" pos="3859" userDrawn="1">
          <p15:clr>
            <a:srgbClr val="F26B43"/>
          </p15:clr>
        </p15:guide>
        <p15:guide id="19" pos="2794" userDrawn="1">
          <p15:clr>
            <a:srgbClr val="F26B43"/>
          </p15:clr>
        </p15:guide>
        <p15:guide id="20" pos="2966" userDrawn="1">
          <p15:clr>
            <a:srgbClr val="F26B43"/>
          </p15:clr>
        </p15:guide>
        <p15:guide id="21" pos="46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Continous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Flow in Platform-DXC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4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715039" y="1628800"/>
            <a:ext cx="4321457" cy="4321457"/>
            <a:chOff x="4460779" y="1628800"/>
            <a:chExt cx="4321457" cy="432145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0779" y="1628800"/>
              <a:ext cx="4321457" cy="4321457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4572000" y="1702163"/>
              <a:ext cx="4119466" cy="4244317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2" y="1628800"/>
            <a:ext cx="4321457" cy="43214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Cloud Callout 3"/>
          <p:cNvSpPr/>
          <p:nvPr/>
        </p:nvSpPr>
        <p:spPr>
          <a:xfrm>
            <a:off x="452505" y="1662466"/>
            <a:ext cx="1979382" cy="1129882"/>
          </a:xfrm>
          <a:prstGeom prst="cloudCallout">
            <a:avLst>
              <a:gd name="adj1" fmla="val 50710"/>
              <a:gd name="adj2" fmla="val 10902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Comic Sans MS" panose="030F0702030302020204" pitchFamily="66" charset="0"/>
              </a:rPr>
              <a:t>Hi cat, </a:t>
            </a:r>
            <a:r>
              <a:rPr lang="fr-FR" sz="1200" dirty="0" err="1" smtClean="0">
                <a:latin typeface="Comic Sans MS" panose="030F0702030302020204" pitchFamily="66" charset="0"/>
              </a:rPr>
              <a:t>can</a:t>
            </a:r>
            <a:r>
              <a:rPr lang="fr-FR" sz="1200" dirty="0" smtClean="0">
                <a:latin typeface="Comic Sans MS" panose="030F0702030302020204" pitchFamily="66" charset="0"/>
              </a:rPr>
              <a:t> </a:t>
            </a:r>
            <a:r>
              <a:rPr lang="fr-FR" sz="1200" dirty="0" err="1" smtClean="0">
                <a:latin typeface="Comic Sans MS" panose="030F0702030302020204" pitchFamily="66" charset="0"/>
              </a:rPr>
              <a:t>you</a:t>
            </a:r>
            <a:r>
              <a:rPr lang="fr-FR" sz="1200" dirty="0" smtClean="0">
                <a:latin typeface="Comic Sans MS" panose="030F0702030302020204" pitchFamily="66" charset="0"/>
              </a:rPr>
              <a:t> </a:t>
            </a:r>
            <a:r>
              <a:rPr lang="fr-FR" sz="1200" dirty="0" err="1" smtClean="0">
                <a:latin typeface="Comic Sans MS" panose="030F0702030302020204" pitchFamily="66" charset="0"/>
              </a:rPr>
              <a:t>please</a:t>
            </a:r>
            <a:r>
              <a:rPr lang="fr-FR" sz="1200" dirty="0" smtClean="0">
                <a:latin typeface="Comic Sans MS" panose="030F0702030302020204" pitchFamily="66" charset="0"/>
              </a:rPr>
              <a:t> </a:t>
            </a:r>
            <a:r>
              <a:rPr lang="fr-FR" sz="1200" dirty="0" err="1" smtClean="0">
                <a:latin typeface="Comic Sans MS" panose="030F0702030302020204" pitchFamily="66" charset="0"/>
              </a:rPr>
              <a:t>deploy</a:t>
            </a:r>
            <a:r>
              <a:rPr lang="fr-FR" sz="1200" dirty="0" smtClean="0">
                <a:latin typeface="Comic Sans MS" panose="030F0702030302020204" pitchFamily="66" charset="0"/>
              </a:rPr>
              <a:t> </a:t>
            </a:r>
            <a:r>
              <a:rPr lang="fr-FR" sz="1200" dirty="0" err="1" smtClean="0">
                <a:latin typeface="Comic Sans MS" panose="030F0702030302020204" pitchFamily="66" charset="0"/>
              </a:rPr>
              <a:t>this</a:t>
            </a:r>
            <a:r>
              <a:rPr lang="fr-FR" sz="1200" dirty="0" smtClean="0">
                <a:latin typeface="Comic Sans MS" panose="030F0702030302020204" pitchFamily="66" charset="0"/>
              </a:rPr>
              <a:t> new code.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 descr="Résultats de recherche d'images pour « GitHub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08" y="3522929"/>
            <a:ext cx="687478" cy="68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Callout 8"/>
          <p:cNvSpPr/>
          <p:nvPr/>
        </p:nvSpPr>
        <p:spPr>
          <a:xfrm>
            <a:off x="2738028" y="1955467"/>
            <a:ext cx="1730725" cy="836881"/>
          </a:xfrm>
          <a:prstGeom prst="cloudCallout">
            <a:avLst>
              <a:gd name="adj1" fmla="val 13072"/>
              <a:gd name="adj2" fmla="val 16717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latin typeface="Comic Sans MS" panose="030F0702030302020204" pitchFamily="66" charset="0"/>
              </a:rPr>
              <a:t>Yes</a:t>
            </a:r>
            <a:r>
              <a:rPr lang="fr-FR" sz="1200" dirty="0" smtClean="0">
                <a:latin typeface="Comic Sans MS" panose="030F0702030302020204" pitchFamily="66" charset="0"/>
              </a:rPr>
              <a:t>, sure </a:t>
            </a:r>
            <a:r>
              <a:rPr lang="fr-FR" sz="1200" dirty="0" err="1" smtClean="0">
                <a:latin typeface="Comic Sans MS" panose="030F0702030302020204" pitchFamily="66" charset="0"/>
              </a:rPr>
              <a:t>buddy</a:t>
            </a:r>
            <a:r>
              <a:rPr lang="fr-FR" sz="1200" dirty="0" smtClean="0">
                <a:latin typeface="Comic Sans MS" panose="030F0702030302020204" pitchFamily="66" charset="0"/>
              </a:rPr>
              <a:t> i </a:t>
            </a:r>
            <a:r>
              <a:rPr lang="fr-FR" sz="1200" dirty="0" err="1" smtClean="0">
                <a:latin typeface="Comic Sans MS" panose="030F0702030302020204" pitchFamily="66" charset="0"/>
              </a:rPr>
              <a:t>am</a:t>
            </a:r>
            <a:r>
              <a:rPr lang="fr-FR" sz="1200" dirty="0" smtClean="0">
                <a:latin typeface="Comic Sans MS" panose="030F0702030302020204" pitchFamily="66" charset="0"/>
              </a:rPr>
              <a:t> </a:t>
            </a:r>
            <a:r>
              <a:rPr lang="fr-FR" sz="1200" dirty="0" err="1" smtClean="0">
                <a:latin typeface="Comic Sans MS" panose="030F0702030302020204" pitchFamily="66" charset="0"/>
              </a:rPr>
              <a:t>already</a:t>
            </a:r>
            <a:r>
              <a:rPr lang="fr-FR" sz="1200" dirty="0" smtClean="0">
                <a:latin typeface="Comic Sans MS" panose="030F0702030302020204" pitchFamily="66" charset="0"/>
              </a:rPr>
              <a:t> </a:t>
            </a:r>
            <a:r>
              <a:rPr lang="fr-FR" sz="1200" dirty="0" err="1" smtClean="0">
                <a:latin typeface="Comic Sans MS" panose="030F0702030302020204" pitchFamily="66" charset="0"/>
              </a:rPr>
              <a:t>doing</a:t>
            </a:r>
            <a:r>
              <a:rPr lang="fr-FR" sz="1200" dirty="0" smtClean="0">
                <a:latin typeface="Comic Sans MS" panose="030F0702030302020204" pitchFamily="66" charset="0"/>
              </a:rPr>
              <a:t> </a:t>
            </a:r>
            <a:r>
              <a:rPr lang="fr-FR" sz="1200" dirty="0" err="1" smtClean="0">
                <a:latin typeface="Comic Sans MS" panose="030F0702030302020204" pitchFamily="66" charset="0"/>
              </a:rPr>
              <a:t>it</a:t>
            </a:r>
            <a:r>
              <a:rPr lang="fr-FR" sz="1200" dirty="0" smtClean="0">
                <a:latin typeface="Comic Sans MS" panose="030F0702030302020204" pitchFamily="66" charset="0"/>
              </a:rPr>
              <a:t>.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pic>
        <p:nvPicPr>
          <p:cNvPr id="2052" name="Picture 4" descr="Résultats de recherche d'images pour « GitHub 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222" y="2636912"/>
            <a:ext cx="2048825" cy="13658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6994776" y="1856323"/>
            <a:ext cx="1918143" cy="972526"/>
          </a:xfrm>
          <a:prstGeom prst="cloudCallout">
            <a:avLst>
              <a:gd name="adj1" fmla="val -102657"/>
              <a:gd name="adj2" fmla="val 11237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Comic Sans MS" panose="030F0702030302020204" pitchFamily="66" charset="0"/>
              </a:rPr>
              <a:t>Hi sir, i have </a:t>
            </a:r>
            <a:r>
              <a:rPr lang="fr-FR" sz="1200" dirty="0" err="1" smtClean="0">
                <a:latin typeface="Comic Sans MS" panose="030F0702030302020204" pitchFamily="66" charset="0"/>
              </a:rPr>
              <a:t>something</a:t>
            </a:r>
            <a:r>
              <a:rPr lang="fr-FR" sz="1200" dirty="0" smtClean="0">
                <a:latin typeface="Comic Sans MS" panose="030F0702030302020204" pitchFamily="66" charset="0"/>
              </a:rPr>
              <a:t> new for </a:t>
            </a:r>
            <a:r>
              <a:rPr lang="fr-FR" sz="1200" dirty="0" err="1" smtClean="0">
                <a:latin typeface="Comic Sans MS" panose="030F0702030302020204" pitchFamily="66" charset="0"/>
              </a:rPr>
              <a:t>you</a:t>
            </a:r>
            <a:r>
              <a:rPr lang="fr-FR" sz="1200" dirty="0" smtClean="0">
                <a:latin typeface="Comic Sans MS" panose="030F0702030302020204" pitchFamily="66" charset="0"/>
              </a:rPr>
              <a:t>, </a:t>
            </a:r>
            <a:r>
              <a:rPr lang="fr-FR" sz="1200" dirty="0" err="1" smtClean="0">
                <a:latin typeface="Comic Sans MS" panose="030F0702030302020204" pitchFamily="66" charset="0"/>
              </a:rPr>
              <a:t>please</a:t>
            </a:r>
            <a:r>
              <a:rPr lang="fr-FR" sz="1200" dirty="0" smtClean="0">
                <a:latin typeface="Comic Sans MS" panose="030F0702030302020204" pitchFamily="66" charset="0"/>
              </a:rPr>
              <a:t> </a:t>
            </a:r>
            <a:r>
              <a:rPr lang="fr-FR" sz="1200" dirty="0" err="1" smtClean="0">
                <a:latin typeface="Comic Sans MS" panose="030F0702030302020204" pitchFamily="66" charset="0"/>
              </a:rPr>
              <a:t>process</a:t>
            </a:r>
            <a:r>
              <a:rPr lang="fr-FR" sz="1200" dirty="0" smtClean="0">
                <a:latin typeface="Comic Sans MS" panose="030F0702030302020204" pitchFamily="66" charset="0"/>
              </a:rPr>
              <a:t> </a:t>
            </a:r>
            <a:r>
              <a:rPr lang="fr-FR" sz="1200" dirty="0" err="1" smtClean="0">
                <a:latin typeface="Comic Sans MS" panose="030F0702030302020204" pitchFamily="66" charset="0"/>
              </a:rPr>
              <a:t>it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76" y="4615138"/>
            <a:ext cx="936104" cy="844874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>
          <a:xfrm>
            <a:off x="7259057" y="3758615"/>
            <a:ext cx="1730725" cy="836881"/>
          </a:xfrm>
          <a:prstGeom prst="cloudCallout">
            <a:avLst>
              <a:gd name="adj1" fmla="val -89105"/>
              <a:gd name="adj2" fmla="val 8162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latin typeface="Comic Sans MS" panose="030F0702030302020204" pitchFamily="66" charset="0"/>
              </a:rPr>
              <a:t>Yes</a:t>
            </a:r>
            <a:r>
              <a:rPr lang="fr-FR" sz="1200" dirty="0">
                <a:latin typeface="Comic Sans MS" panose="030F0702030302020204" pitchFamily="66" charset="0"/>
              </a:rPr>
              <a:t> </a:t>
            </a:r>
            <a:r>
              <a:rPr lang="fr-FR" sz="1200" dirty="0" smtClean="0">
                <a:latin typeface="Comic Sans MS" panose="030F0702030302020204" pitchFamily="66" charset="0"/>
              </a:rPr>
              <a:t>!! </a:t>
            </a:r>
            <a:r>
              <a:rPr lang="fr-FR" sz="1200" dirty="0" err="1" smtClean="0">
                <a:latin typeface="Comic Sans MS" panose="030F0702030302020204" pitchFamily="66" charset="0"/>
              </a:rPr>
              <a:t>My</a:t>
            </a:r>
            <a:r>
              <a:rPr lang="fr-FR" sz="1200" dirty="0" smtClean="0">
                <a:latin typeface="Comic Sans MS" panose="030F0702030302020204" pitchFamily="66" charset="0"/>
              </a:rPr>
              <a:t> </a:t>
            </a:r>
            <a:r>
              <a:rPr lang="fr-FR" sz="1200" dirty="0" err="1" smtClean="0">
                <a:latin typeface="Comic Sans MS" panose="030F0702030302020204" pitchFamily="66" charset="0"/>
              </a:rPr>
              <a:t>pleasure</a:t>
            </a:r>
            <a:endParaRPr lang="en-GB" sz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0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pipesne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Jenkins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25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powerpoint_4x3_template_printfriendly_v02" id="{1DB1332E-EAD1-DD45-ADFE-C69E9BBB952E}" vid="{30C30CA2-30F2-F743-A2C6-8915CCA687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dxc_powerpoint_4x3_template_printfriendly_v02</Template>
  <TotalTime>26</TotalTime>
  <Words>46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Comic Sans MS</vt:lpstr>
      <vt:lpstr>DXC</vt:lpstr>
      <vt:lpstr>Continous Integration Flow in Platform-DXC</vt:lpstr>
      <vt:lpstr>PowerPoint Presentation</vt:lpstr>
      <vt:lpstr>Jenkins File</vt:lpstr>
    </vt:vector>
  </TitlesOfParts>
  <Manager/>
  <Company>Hewlett Packard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Continous Integration Flow in Platform-DXC</dc:title>
  <dc:subject/>
  <dc:creator>Gil, Laurent</dc:creator>
  <cp:keywords/>
  <dc:description/>
  <cp:lastModifiedBy>Gil, Laurent</cp:lastModifiedBy>
  <cp:revision>6</cp:revision>
  <dcterms:created xsi:type="dcterms:W3CDTF">2017-11-13T02:53:04Z</dcterms:created>
  <dcterms:modified xsi:type="dcterms:W3CDTF">2017-11-13T03:19:04Z</dcterms:modified>
  <cp:category/>
</cp:coreProperties>
</file>