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9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명조 ExtraBold" panose="02020603020101020101" pitchFamily="18" charset="-127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C623-6675-41DA-9CE0-BCB23CEACA6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D9026-F1BF-4728-B556-C42A83B80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4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8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2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B152E-C8F4-4026-8D49-616640A6B3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9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컨셉제안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 userDrawn="1"/>
        </p:nvGrpSpPr>
        <p:grpSpPr bwMode="auto">
          <a:xfrm>
            <a:off x="0" y="11"/>
            <a:ext cx="9144000" cy="314325"/>
            <a:chOff x="0" y="6429396"/>
            <a:chExt cx="9144000" cy="314324"/>
          </a:xfrm>
        </p:grpSpPr>
        <p:pic>
          <p:nvPicPr>
            <p:cNvPr id="3" name="그림 9"/>
            <p:cNvPicPr>
              <a:picLocks noChangeAspect="1" noChangeArrowheads="1"/>
            </p:cNvPicPr>
            <p:nvPr userDrawn="1"/>
          </p:nvPicPr>
          <p:blipFill>
            <a:blip r:embed="rId2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31000" contrast="6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9661"/>
            <a:stretch>
              <a:fillRect/>
            </a:stretch>
          </p:blipFill>
          <p:spPr bwMode="auto">
            <a:xfrm>
              <a:off x="0" y="6429396"/>
              <a:ext cx="5031621" cy="31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그림 10"/>
            <p:cNvPicPr>
              <a:picLocks noChangeAspect="1" noChangeArrowheads="1"/>
            </p:cNvPicPr>
            <p:nvPr userDrawn="1"/>
          </p:nvPicPr>
          <p:blipFill>
            <a:blip r:embed="rId2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31000" contrast="6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1"/>
            <a:stretch>
              <a:fillRect/>
            </a:stretch>
          </p:blipFill>
          <p:spPr bwMode="auto">
            <a:xfrm>
              <a:off x="4085335" y="6429396"/>
              <a:ext cx="5058665" cy="31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4" descr="C:\Users\hswan\Desktop\2012지스타 간담회\PT문서표지\BI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4"/>
          <a:stretch/>
        </p:blipFill>
        <p:spPr bwMode="auto">
          <a:xfrm>
            <a:off x="8334071" y="6381328"/>
            <a:ext cx="774461" cy="4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4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6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2134-B843-4414-AF25-7253FB6267A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3BB3-B031-4146-952F-6F9709B6B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02" y="1056195"/>
            <a:ext cx="3333333" cy="19047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4760" y="2159328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샤라쿠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지상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단단한 외피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위협적인 뿔 그리고 어둠 속 호수를 밝히는 강렬한 눈빛의 소유자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샤라쿠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암흑의 사냥꾼들이 가장 탐내는 대상이다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영혼들의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영원한 안식을 방해하는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샤라쿠는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영원의 호수를 건너는 영혼들을 통째로 집어삼켜 망자의 포식자라고 불리기도 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유난히 반짝이는 눈빛 탓에 많은 관심을 집중시켰는데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사냥꾼들의 증언에 따르면 어둠이 드리워진 영원의 호수를 건너는 영혼을 찾아내는 능력을 지니고 있다고 전해진다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영원의 호수를 지배하는 망자의 포식자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샤라쿠를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길들인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냥꾼의 말에 따르면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샤라쿠의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 징표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있어야만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샤라쿠를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길들일 수 있다고 말한다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덧붙여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샤라쿠를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길들이기 위한 중요한 단서는 시간의 숲과 영원의 호수의 누군가에게 얻을 수 있으나 정확한 사실은 밝혀지지 않았다고 전했다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5468" y="589691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 사냥꾼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타라시오의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일기 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88792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8476" y="1056195"/>
            <a:ext cx="3389670" cy="1945936"/>
          </a:xfrm>
          <a:prstGeom prst="rect">
            <a:avLst/>
          </a:prstGeom>
          <a:gradFill>
            <a:gsLst>
              <a:gs pos="15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061" y="1621766"/>
            <a:ext cx="90228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24" y="1840730"/>
            <a:ext cx="3395766" cy="1164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4760" y="215932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포엘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지상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스스로를 갈대밭의 주인이라 칭하며 영역에 대한 지배가 확실한 존재가 바로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포엘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날카롭고 위협적인 외형에 비해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영역을 탐하는 자가 없다면 비교적 온순한 성향을 갖고 있지만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조금이라도 영역을 넘보는 자들이 생기면 흉포한 성격으로 돌변한다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망각의 갈대밭을 탐하는 자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영원히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살아돌아갈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없을 것이다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갈대밭의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주인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포엘을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사냥하기 위해 고군분투한 사냥꾼들은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포엘의</a:t>
            </a:r>
            <a:r>
              <a:rPr lang="ko-KR" altLang="en-US" sz="1050" b="1" dirty="0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징표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소지해야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포엘을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제압할 수 있다고 전했다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그것은 망자의 안식처와 시간의 숲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포엘이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지배하는 망자의 갈대밭 곳곳에서 찾을 수 있다고 덧붙였다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314049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24324" y="1817624"/>
            <a:ext cx="3395766" cy="1187368"/>
          </a:xfrm>
          <a:prstGeom prst="rect">
            <a:avLst/>
          </a:prstGeom>
          <a:gradFill>
            <a:gsLst>
              <a:gs pos="15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03"/>
          <a:stretch/>
        </p:blipFill>
        <p:spPr>
          <a:xfrm>
            <a:off x="1468019" y="1915015"/>
            <a:ext cx="902286" cy="2516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45468" y="5291495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 사냥꾼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타라시오의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일기 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5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12" y="698740"/>
            <a:ext cx="2272599" cy="22725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베미구스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지상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용서받지 못한 영혼이 머무르는 곳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아케론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무법지대의 지하 연옥에는 오랜 악이 남긴 깊은 원념과 공포만 가득했다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이곳에는 흥미로운 사실이 있는데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연옥 내부로 진입한 영혼을 찾아볼 수 없었다는 것이다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연옥 앞에 끊겨있는 발자국을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발견한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이상하게 여긴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영혼 연구가들은 연옥의 주변을 조사하기 시작했다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연옥을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둘러싼 울창한 나무들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이른바 잊혀진 산이라 불리는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숲에서 영혼들의 기운을 발견한 연구가들은 잊혀진 산에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강한 독을 품은 무언가가 존재한다고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강한 독을 품어 잊혀진 산 전체를 독에 물들게 한 존재가 바로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베미구스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베미구스가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품은 독은 대지에 스며들 정도로 위력이 강하지만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무향일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뿐만 아니라 이상 징후 또한 없다고 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강력한 독을 품고 있는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베미구스를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굴복시킨다면 독의 기운을 잠재우는 것도 요원한 일은 아닐 것이다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베미구스를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온전히 길들이기 위해선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베미구스의</a:t>
            </a:r>
            <a:r>
              <a:rPr lang="ko-KR" altLang="en-US" sz="1050" b="1" dirty="0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 징표</a:t>
            </a:r>
            <a:r>
              <a:rPr lang="ko-KR" altLang="en-US" sz="1050" b="1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필요한데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잊혀진 산의 누군가가 소지하고 있다는 것 외엔 알려진 바가 없다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5468" y="5964525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페리아의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보고서 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955543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39712" y="698739"/>
            <a:ext cx="2272599" cy="2272599"/>
          </a:xfrm>
          <a:prstGeom prst="rect">
            <a:avLst/>
          </a:prstGeom>
          <a:gradFill>
            <a:gsLst>
              <a:gs pos="15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061" y="1530679"/>
            <a:ext cx="132904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6" y="1837037"/>
            <a:ext cx="3361218" cy="11524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4760" y="215932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히바라트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죽은 원혼들의 대지를 지배하는 망각의 화신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망각의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피니온의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충직한 청지기 넷 중 하나인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히바라트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박쥐의 형태와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얼굴을 하고 있어 이름 대신 박쥐인간으로 더 잘 알려져 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히바라트는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피니온을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어둠의 나락으로 이끌린 존재들 중 가장 시끄러운 존재로 기이한 울음소리를 내며 영혼들의 안식을 방해한다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귀를 찢는듯한 소음으로 상대의 정신을 혼란하게 만들어 가까이 다가갈 수 없다는 소문이 있는 반면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 자에게는 괴성이 들리지 않아 비교적 길들이기 쉬울 것이라고 전해진다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등대의 머무르는 영혼들의 말에 따르면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어둠의 나락과 연옥에서 구할 수 있는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히바라트의</a:t>
            </a:r>
            <a:r>
              <a:rPr lang="ko-KR" altLang="en-US" sz="1050" b="1" dirty="0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 징표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있다면 그의 소리를 제압하는 것도 어렵지 않을 것이라 추측된다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5468" y="5589486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11061" y="5580504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4218" y="1559034"/>
            <a:ext cx="3389670" cy="1742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12225" y="1349622"/>
            <a:ext cx="790532" cy="8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18" y="1054002"/>
            <a:ext cx="3389670" cy="1936954"/>
          </a:xfrm>
          <a:prstGeom prst="rect">
            <a:avLst/>
          </a:prstGeom>
          <a:gradFill>
            <a:gsLst>
              <a:gs pos="73000">
                <a:srgbClr val="808080">
                  <a:lumMod val="55000"/>
                </a:srgbClr>
              </a:gs>
              <a:gs pos="33000">
                <a:srgbClr val="000000"/>
              </a:gs>
              <a:gs pos="10000">
                <a:schemeClr val="tx1"/>
              </a:gs>
              <a:gs pos="97000">
                <a:schemeClr val="bg1"/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5" name="직사각형 4"/>
          <p:cNvSpPr/>
          <p:nvPr/>
        </p:nvSpPr>
        <p:spPr>
          <a:xfrm>
            <a:off x="4854218" y="1049511"/>
            <a:ext cx="3389670" cy="1945936"/>
          </a:xfrm>
          <a:prstGeom prst="rect">
            <a:avLst/>
          </a:prstGeom>
          <a:gradFill>
            <a:gsLst>
              <a:gs pos="27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04760" y="2159328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규리온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죽은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원혼들의 대지를 지배하는 망각의 화신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망각의 </a:t>
            </a:r>
            <a:r>
              <a:rPr lang="ko-KR" altLang="en-US" sz="900" dirty="0" err="1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피니온의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충직한 청지기 넷 중 하나인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규리온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어두운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나락의 아우성이라 불렸다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온 몸을 뒤덮은 화려한 깃털로 산 자들의 시선을 사로 잡은 반면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산 자에게는 들리지 않는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끔찍한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비명으로 수많은 영혼들의 정신을 앗아갔다고 전해진다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영혼들의 안식을 방해하는 아우성의 주인공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규리온을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길들이는 방법은 생각보다 간단하다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어둠의 나락과 연옥 전역에서 얻을 수 있는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규리온의</a:t>
            </a:r>
            <a:r>
              <a:rPr lang="ko-KR" altLang="en-US" sz="1050" b="1" dirty="0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charset="-127"/>
                <a:ea typeface="나눔명조 ExtraBold" panose="02020603020101020101" charset="-127"/>
              </a:rPr>
              <a:t> 징표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만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있다면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요란스러운 그의 아우성을 잠잠하게 하는 것은 어려운 일이 아닐 것이다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399202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978" y="1255287"/>
            <a:ext cx="749873" cy="9022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408184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6" y="1066577"/>
            <a:ext cx="3333333" cy="19047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4760" y="2159328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쿠노스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죽은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원혼들의 대지를 지배하는 망각의 화신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망각의 </a:t>
            </a:r>
            <a:r>
              <a:rPr lang="ko-KR" altLang="en-US" sz="900" dirty="0" err="1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피니온의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충직한 청지기 넷 중 하나인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쿠노스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어둠의 기운에 휩싸인 암흑의 새라 불린다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한치 앞도 보이지 않는 어둠의 나락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암흑으로 뒤덮인 그곳을 마치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제집마냥 날아다니는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쿠노스는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최근 영혼의 불에서 비롯된 힘을 사용한다는 연구결과로 많은 사람들의 주목을 받고 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강력한 어둠의 기운에 휩싸여 접근조차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어려울 것이라는 주민들의 의견에 암흑의 사냥꾼들은 동의하지 못하고 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일부 사냥꾼들 말에 따르면 </a:t>
            </a:r>
            <a:r>
              <a:rPr lang="ko-KR" altLang="en-US" sz="1051" b="1" dirty="0" err="1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쿠노스의</a:t>
            </a:r>
            <a:r>
              <a:rPr lang="ko-KR" altLang="en-US" sz="1051" b="1" dirty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1" b="1" dirty="0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징표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를 지니고 있다면 그를 사로잡는 것은 어렵지 않을 것이라고 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이외에도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어둠의 나락과 연옥에서 중요한 단서를 보았다는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소문만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무성할 뿐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확인된 바는 없다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dirty="0" smtClean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48975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4218" y="1025403"/>
            <a:ext cx="3389670" cy="1945936"/>
          </a:xfrm>
          <a:prstGeom prst="rect">
            <a:avLst/>
          </a:prstGeom>
          <a:gradFill>
            <a:gsLst>
              <a:gs pos="15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978" y="1255287"/>
            <a:ext cx="749873" cy="9022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45468" y="5557957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4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6" y="1058137"/>
            <a:ext cx="3333333" cy="19047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4760" y="2159328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블라트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3740" y="26943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정예</a:t>
            </a:r>
            <a:r>
              <a:rPr lang="en-US" altLang="ko-KR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760" y="3874250"/>
            <a:ext cx="683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죽은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원혼들의 대지를 지배하는 망각의 화신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망각의 </a:t>
            </a:r>
            <a:r>
              <a:rPr lang="ko-KR" altLang="en-US" sz="900" dirty="0" err="1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피니온의</a:t>
            </a:r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충직한 청지기 넷 중 하나인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블라트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영원히 꺼지지 않는 영혼의 불을 소지하고 있다고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알려져있다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어떤 공격에도 상처 하나 입지 않는 영혼에 직접적인 타격이 가능한 영혼의 불은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영원히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꺼지지 않는 화염으로 망자의 세계의 많은 영혼들에게 위협적인 존재이다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꺼지지 않는 화염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영혼의 불을 소지한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블라트는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불의 힘으로 자신을 보호하려 한다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영혼의 불을 탐하는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탐사대들의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조사 끝에 영혼의 불을 잠재우기 위해선 어둠의 나락과 연옥에서 얻을 수 있는 </a:t>
            </a:r>
            <a:r>
              <a:rPr lang="ko-KR" altLang="en-US" sz="1050" b="1" dirty="0" err="1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블라트의</a:t>
            </a:r>
            <a:r>
              <a:rPr lang="ko-KR" altLang="en-US" sz="1050" b="1" dirty="0" smtClean="0">
                <a:solidFill>
                  <a:schemeClr val="bg2">
                    <a:lumMod val="9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징표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가 필요하다는 것이 밝혀졌다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끊임없이 </a:t>
            </a:r>
            <a:r>
              <a:rPr lang="ko-KR" altLang="en-US" sz="900" dirty="0" err="1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블라트의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 주변을 맴도는 화염의 기운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그것을 잠재우는 것만이 그를 제압할 수 있는 유일한 방법이 아닐까</a:t>
            </a:r>
            <a:r>
              <a:rPr lang="en-US" altLang="ko-KR" sz="9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</a:rPr>
              <a:t>?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22247" y="2236598"/>
            <a:ext cx="2614457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11061" y="5564738"/>
            <a:ext cx="270794" cy="234407"/>
            <a:chOff x="470443" y="4037710"/>
            <a:chExt cx="270794" cy="234407"/>
          </a:xfrm>
        </p:grpSpPr>
        <p:sp>
          <p:nvSpPr>
            <p:cNvPr id="13" name="타원 12"/>
            <p:cNvSpPr/>
            <p:nvPr/>
          </p:nvSpPr>
          <p:spPr>
            <a:xfrm>
              <a:off x="470443" y="4037710"/>
              <a:ext cx="234407" cy="234407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01117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7200000">
              <a:off x="634076" y="4163877"/>
              <a:ext cx="106606" cy="107716"/>
            </a:xfrm>
            <a:prstGeom prst="triangl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6720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8374" y="413205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2225" y="3485376"/>
            <a:ext cx="396436" cy="32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7020" y="34853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</a:t>
            </a:r>
            <a:r>
              <a:rPr lang="en-US" altLang="ko-KR" sz="1200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4218" y="1049511"/>
            <a:ext cx="3389670" cy="1945936"/>
          </a:xfrm>
          <a:prstGeom prst="rect">
            <a:avLst/>
          </a:prstGeom>
          <a:gradFill>
            <a:gsLst>
              <a:gs pos="15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04" y="1283611"/>
            <a:ext cx="816935" cy="877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45468" y="5573720"/>
            <a:ext cx="384521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아케론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탐사대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050" b="1" dirty="0" err="1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쟈스의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저서 </a:t>
            </a:r>
            <a:r>
              <a:rPr lang="ko-KR" altLang="en-US" sz="105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암흑의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펠로우</a:t>
            </a:r>
            <a:r>
              <a:rPr lang="ko-KR" altLang="en-US" sz="1050" b="1" dirty="0" smtClean="0">
                <a:solidFill>
                  <a:schemeClr val="bg2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중에서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9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795</Words>
  <Application>Microsoft Office PowerPoint</Application>
  <PresentationFormat>화면 슬라이드 쇼(4:3)</PresentationFormat>
  <Paragraphs>49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Calibri Light</vt:lpstr>
      <vt:lpstr>맑은 고딕</vt:lpstr>
      <vt:lpstr>나눔명조 ExtraBold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박성은</dc:creator>
  <cp:lastModifiedBy>박성은</cp:lastModifiedBy>
  <cp:revision>75</cp:revision>
  <dcterms:created xsi:type="dcterms:W3CDTF">2015-02-06T08:24:02Z</dcterms:created>
  <dcterms:modified xsi:type="dcterms:W3CDTF">2015-02-12T09:32:48Z</dcterms:modified>
</cp:coreProperties>
</file>