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70" r:id="rId9"/>
    <p:sldId id="267" r:id="rId10"/>
    <p:sldId id="266" r:id="rId11"/>
    <p:sldId id="263" r:id="rId12"/>
    <p:sldId id="265"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3b15529a396c26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1" autoAdjust="0"/>
  </p:normalViewPr>
  <p:slideViewPr>
    <p:cSldViewPr snapToGrid="0">
      <p:cViewPr varScale="1">
        <p:scale>
          <a:sx n="83" d="100"/>
          <a:sy n="83" d="100"/>
        </p:scale>
        <p:origin x="68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2F9ED3-1CA4-498A-8396-62EFF5905D8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287094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F9ED3-1CA4-498A-8396-62EFF5905D8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334881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F9ED3-1CA4-498A-8396-62EFF5905D8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138230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F9ED3-1CA4-498A-8396-62EFF5905D8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160352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F9ED3-1CA4-498A-8396-62EFF5905D8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266278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2F9ED3-1CA4-498A-8396-62EFF5905D80}"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58433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2F9ED3-1CA4-498A-8396-62EFF5905D80}"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353847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2F9ED3-1CA4-498A-8396-62EFF5905D80}"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372146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F9ED3-1CA4-498A-8396-62EFF5905D80}"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298722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F9ED3-1CA4-498A-8396-62EFF5905D80}"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188971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F9ED3-1CA4-498A-8396-62EFF5905D80}"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BBDFA4-D07F-44E7-AEEC-CAC87122FA73}" type="slidenum">
              <a:rPr lang="en-IN" smtClean="0"/>
              <a:t>‹#›</a:t>
            </a:fld>
            <a:endParaRPr lang="en-IN"/>
          </a:p>
        </p:txBody>
      </p:sp>
    </p:spTree>
    <p:extLst>
      <p:ext uri="{BB962C8B-B14F-4D97-AF65-F5344CB8AC3E}">
        <p14:creationId xmlns:p14="http://schemas.microsoft.com/office/powerpoint/2010/main" val="108683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F9ED3-1CA4-498A-8396-62EFF5905D80}" type="datetimeFigureOut">
              <a:rPr lang="en-IN" smtClean="0"/>
              <a:t>25-04-2023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BDFA4-D07F-44E7-AEEC-CAC87122FA73}" type="slidenum">
              <a:rPr lang="en-IN" smtClean="0"/>
              <a:t>‹#›</a:t>
            </a:fld>
            <a:endParaRPr lang="en-IN"/>
          </a:p>
        </p:txBody>
      </p:sp>
    </p:spTree>
    <p:extLst>
      <p:ext uri="{BB962C8B-B14F-4D97-AF65-F5344CB8AC3E}">
        <p14:creationId xmlns:p14="http://schemas.microsoft.com/office/powerpoint/2010/main" val="3933996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637" y="1409989"/>
            <a:ext cx="10515600" cy="4351338"/>
          </a:xfrm>
        </p:spPr>
        <p:txBody>
          <a:bodyPr/>
          <a:lstStyle/>
          <a:p>
            <a:pPr marL="0" indent="0">
              <a:buNone/>
            </a:pPr>
            <a:r>
              <a:rPr lang="en-IN" sz="9600" b="1" dirty="0" smtClean="0">
                <a:latin typeface="Times New Roman" panose="02020603050405020304" pitchFamily="18" charset="0"/>
                <a:cs typeface="Times New Roman" panose="02020603050405020304" pitchFamily="18" charset="0"/>
              </a:rPr>
              <a:t>HOW TO RUN ECILIPSE ON SYSTEM</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831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How to create a new repository in </a:t>
            </a:r>
            <a:r>
              <a:rPr lang="en-IN" sz="3600" b="1" dirty="0" err="1" smtClean="0">
                <a:latin typeface="Times New Roman" panose="02020603050405020304" pitchFamily="18" charset="0"/>
                <a:cs typeface="Times New Roman" panose="02020603050405020304" pitchFamily="18" charset="0"/>
              </a:rPr>
              <a:t>github</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1" dirty="0" smtClean="0">
                <a:latin typeface="Times New Roman" panose="02020603050405020304" pitchFamily="18" charset="0"/>
                <a:cs typeface="Times New Roman" panose="02020603050405020304" pitchFamily="18" charset="0"/>
              </a:rPr>
              <a:t>1) click on + option shows in right side corner of </a:t>
            </a:r>
            <a:r>
              <a:rPr lang="en-IN" b="1" dirty="0" err="1" smtClean="0">
                <a:latin typeface="Times New Roman" panose="02020603050405020304" pitchFamily="18" charset="0"/>
                <a:cs typeface="Times New Roman" panose="02020603050405020304" pitchFamily="18" charset="0"/>
              </a:rPr>
              <a:t>github</a:t>
            </a:r>
            <a:r>
              <a:rPr lang="en-IN" b="1" dirty="0" smtClean="0">
                <a:latin typeface="Times New Roman" panose="02020603050405020304" pitchFamily="18" charset="0"/>
                <a:cs typeface="Times New Roman" panose="02020603050405020304" pitchFamily="18" charset="0"/>
              </a:rPr>
              <a:t> account page.</a:t>
            </a:r>
          </a:p>
          <a:p>
            <a:r>
              <a:rPr lang="en-IN" b="1" dirty="0" smtClean="0">
                <a:latin typeface="Times New Roman" panose="02020603050405020304" pitchFamily="18" charset="0"/>
                <a:cs typeface="Times New Roman" panose="02020603050405020304" pitchFamily="18" charset="0"/>
              </a:rPr>
              <a:t>2) click on new repository option and create a new repository with name and click on create option. </a:t>
            </a:r>
          </a:p>
          <a:p>
            <a:r>
              <a:rPr lang="en-IN" b="1" dirty="0" smtClean="0">
                <a:latin typeface="Times New Roman" panose="02020603050405020304" pitchFamily="18" charset="0"/>
                <a:cs typeface="Times New Roman" panose="02020603050405020304" pitchFamily="18" charset="0"/>
              </a:rPr>
              <a:t>3) after completion of creation of new repository you need to enter some commands using that commands you need to push or pull the files in to your repository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881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How to push or pull a files in to your </a:t>
            </a:r>
            <a:r>
              <a:rPr lang="en-IN" sz="3600" b="1" dirty="0" err="1" smtClean="0">
                <a:latin typeface="Times New Roman" panose="02020603050405020304" pitchFamily="18" charset="0"/>
                <a:cs typeface="Times New Roman" panose="02020603050405020304" pitchFamily="18" charset="0"/>
              </a:rPr>
              <a:t>github</a:t>
            </a:r>
            <a:r>
              <a:rPr lang="en-IN" sz="3600" b="1" dirty="0" smtClean="0">
                <a:latin typeface="Times New Roman" panose="02020603050405020304" pitchFamily="18" charset="0"/>
                <a:cs typeface="Times New Roman" panose="02020603050405020304" pitchFamily="18" charset="0"/>
              </a:rPr>
              <a:t> repository using eclipse…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b="1" dirty="0" smtClean="0">
                <a:latin typeface="Times New Roman" panose="02020603050405020304" pitchFamily="18" charset="0"/>
                <a:cs typeface="Times New Roman" panose="02020603050405020304" pitchFamily="18" charset="0"/>
              </a:rPr>
              <a:t>1) first install </a:t>
            </a:r>
            <a:r>
              <a:rPr lang="en-IN" b="1" dirty="0" err="1" smtClean="0">
                <a:latin typeface="Times New Roman" panose="02020603050405020304" pitchFamily="18" charset="0"/>
                <a:cs typeface="Times New Roman" panose="02020603050405020304" pitchFamily="18" charset="0"/>
              </a:rPr>
              <a:t>github</a:t>
            </a:r>
            <a:r>
              <a:rPr lang="en-IN" b="1" dirty="0" smtClean="0">
                <a:latin typeface="Times New Roman" panose="02020603050405020304" pitchFamily="18" charset="0"/>
                <a:cs typeface="Times New Roman" panose="02020603050405020304" pitchFamily="18" charset="0"/>
              </a:rPr>
              <a:t> exe file  </a:t>
            </a:r>
            <a:r>
              <a:rPr lang="en-IN" b="1" dirty="0" smtClean="0">
                <a:latin typeface="Times New Roman" panose="02020603050405020304" pitchFamily="18" charset="0"/>
                <a:cs typeface="Times New Roman" panose="02020603050405020304" pitchFamily="18" charset="0"/>
                <a:hlinkClick r:id="rId2"/>
              </a:rPr>
              <a:t>https://git-scm.com/download/win</a:t>
            </a:r>
            <a:endParaRPr lang="en-IN" b="1" dirty="0" smtClean="0">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2) After completion of </a:t>
            </a:r>
            <a:r>
              <a:rPr lang="en-IN" b="1" dirty="0" err="1" smtClean="0">
                <a:latin typeface="Times New Roman" panose="02020603050405020304" pitchFamily="18" charset="0"/>
                <a:cs typeface="Times New Roman" panose="02020603050405020304" pitchFamily="18" charset="0"/>
              </a:rPr>
              <a:t>github</a:t>
            </a:r>
            <a:r>
              <a:rPr lang="en-IN" b="1" dirty="0" smtClean="0">
                <a:latin typeface="Times New Roman" panose="02020603050405020304" pitchFamily="18" charset="0"/>
                <a:cs typeface="Times New Roman" panose="02020603050405020304" pitchFamily="18" charset="0"/>
              </a:rPr>
              <a:t> setup in our system just go to the eclipse and right click on class file and click on properties. you </a:t>
            </a:r>
            <a:r>
              <a:rPr lang="en-IN" b="1" dirty="0">
                <a:latin typeface="Times New Roman" panose="02020603050405020304" pitchFamily="18" charset="0"/>
                <a:cs typeface="Times New Roman" panose="02020603050405020304" pitchFamily="18" charset="0"/>
              </a:rPr>
              <a:t>w</a:t>
            </a:r>
            <a:r>
              <a:rPr lang="en-IN" b="1" dirty="0" smtClean="0">
                <a:latin typeface="Times New Roman" panose="02020603050405020304" pitchFamily="18" charset="0"/>
                <a:cs typeface="Times New Roman" panose="02020603050405020304" pitchFamily="18" charset="0"/>
              </a:rPr>
              <a:t>ill get the file path or file location of our class file in the local drive and than right click on the file location you will get the pop up on you screen consists of number of options just click on git bash here and then enter some commands to push or pull the files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056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anose="02020603050405020304" pitchFamily="18" charset="0"/>
                <a:cs typeface="Times New Roman" panose="02020603050405020304" pitchFamily="18" charset="0"/>
              </a:rPr>
              <a:t>Commands used to push a file</a:t>
            </a:r>
            <a:r>
              <a:rPr lang="en-IN" dirty="0" smtClean="0"/>
              <a:t> </a:t>
            </a:r>
            <a:endParaRPr lang="en-IN" dirty="0"/>
          </a:p>
        </p:txBody>
      </p:sp>
      <p:sp>
        <p:nvSpPr>
          <p:cNvPr id="3" name="Content Placeholder 2"/>
          <p:cNvSpPr>
            <a:spLocks noGrp="1"/>
          </p:cNvSpPr>
          <p:nvPr>
            <p:ph idx="1"/>
          </p:nvPr>
        </p:nvSpPr>
        <p:spPr/>
        <p:txBody>
          <a:bodyPr/>
          <a:lstStyle/>
          <a:p>
            <a:r>
              <a:rPr lang="en-IN" b="1" dirty="0" smtClean="0">
                <a:latin typeface="Times New Roman" panose="02020603050405020304" pitchFamily="18" charset="0"/>
                <a:cs typeface="Times New Roman" panose="02020603050405020304" pitchFamily="18" charset="0"/>
              </a:rPr>
              <a:t>git </a:t>
            </a:r>
            <a:r>
              <a:rPr lang="en-IN" b="1" dirty="0" err="1" smtClean="0">
                <a:latin typeface="Times New Roman" panose="02020603050405020304" pitchFamily="18" charset="0"/>
                <a:cs typeface="Times New Roman" panose="02020603050405020304" pitchFamily="18" charset="0"/>
              </a:rPr>
              <a:t>config</a:t>
            </a:r>
            <a:r>
              <a:rPr lang="en-IN" b="1" dirty="0" smtClean="0">
                <a:latin typeface="Times New Roman" panose="02020603050405020304" pitchFamily="18" charset="0"/>
                <a:cs typeface="Times New Roman" panose="02020603050405020304" pitchFamily="18" charset="0"/>
              </a:rPr>
              <a:t> --global user.name “your user name"</a:t>
            </a:r>
          </a:p>
          <a:p>
            <a:r>
              <a:rPr lang="en-IN" b="1" dirty="0" smtClean="0">
                <a:latin typeface="Times New Roman" panose="02020603050405020304" pitchFamily="18" charset="0"/>
                <a:cs typeface="Times New Roman" panose="02020603050405020304" pitchFamily="18" charset="0"/>
              </a:rPr>
              <a:t>git </a:t>
            </a:r>
            <a:r>
              <a:rPr lang="en-IN" b="1" dirty="0" err="1" smtClean="0">
                <a:latin typeface="Times New Roman" panose="02020603050405020304" pitchFamily="18" charset="0"/>
                <a:cs typeface="Times New Roman" panose="02020603050405020304" pitchFamily="18" charset="0"/>
              </a:rPr>
              <a:t>config</a:t>
            </a:r>
            <a:r>
              <a:rPr lang="en-IN" b="1" dirty="0" smtClean="0">
                <a:latin typeface="Times New Roman" panose="02020603050405020304" pitchFamily="18" charset="0"/>
                <a:cs typeface="Times New Roman" panose="02020603050405020304" pitchFamily="18" charset="0"/>
              </a:rPr>
              <a:t> --global </a:t>
            </a:r>
            <a:r>
              <a:rPr lang="en-IN" b="1" dirty="0" err="1" smtClean="0">
                <a:latin typeface="Times New Roman" panose="02020603050405020304" pitchFamily="18" charset="0"/>
                <a:cs typeface="Times New Roman" panose="02020603050405020304" pitchFamily="18" charset="0"/>
              </a:rPr>
              <a:t>user.email</a:t>
            </a:r>
            <a:r>
              <a:rPr lang="en-IN" b="1" dirty="0" smtClean="0">
                <a:latin typeface="Times New Roman" panose="02020603050405020304" pitchFamily="18" charset="0"/>
                <a:cs typeface="Times New Roman" panose="02020603050405020304" pitchFamily="18" charset="0"/>
              </a:rPr>
              <a:t> “your mail id"</a:t>
            </a:r>
          </a:p>
          <a:p>
            <a:r>
              <a:rPr lang="en-IN" b="1" dirty="0" smtClean="0">
                <a:latin typeface="Times New Roman" panose="02020603050405020304" pitchFamily="18" charset="0"/>
                <a:cs typeface="Times New Roman" panose="02020603050405020304" pitchFamily="18" charset="0"/>
              </a:rPr>
              <a:t>git </a:t>
            </a:r>
            <a:r>
              <a:rPr lang="en-IN" b="1" dirty="0" err="1" smtClean="0">
                <a:latin typeface="Times New Roman" panose="02020603050405020304" pitchFamily="18" charset="0"/>
                <a:cs typeface="Times New Roman" panose="02020603050405020304" pitchFamily="18" charset="0"/>
              </a:rPr>
              <a:t>init</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git add .</a:t>
            </a:r>
          </a:p>
          <a:p>
            <a:r>
              <a:rPr lang="en-IN" b="1" dirty="0" smtClean="0">
                <a:latin typeface="Times New Roman" panose="02020603050405020304" pitchFamily="18" charset="0"/>
                <a:cs typeface="Times New Roman" panose="02020603050405020304" pitchFamily="18" charset="0"/>
              </a:rPr>
              <a:t>git commit -m " first commit by </a:t>
            </a:r>
            <a:r>
              <a:rPr lang="en-IN" b="1" dirty="0" err="1" smtClean="0">
                <a:latin typeface="Times New Roman" panose="02020603050405020304" pitchFamily="18" charset="0"/>
                <a:cs typeface="Times New Roman" panose="02020603050405020304" pitchFamily="18" charset="0"/>
              </a:rPr>
              <a:t>suresh</a:t>
            </a:r>
            <a:r>
              <a:rPr lang="en-IN"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git remote add origin https://github.com/suresh12/SureshTasks.git</a:t>
            </a:r>
          </a:p>
          <a:p>
            <a:r>
              <a:rPr lang="en-IN" b="1" dirty="0" smtClean="0">
                <a:latin typeface="Times New Roman" panose="02020603050405020304" pitchFamily="18" charset="0"/>
                <a:cs typeface="Times New Roman" panose="02020603050405020304" pitchFamily="18" charset="0"/>
              </a:rPr>
              <a:t>git push -u origin master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148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commands used to clone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IN" b="1" dirty="0" smtClean="0">
                <a:latin typeface="Times New Roman" panose="02020603050405020304" pitchFamily="18" charset="0"/>
                <a:cs typeface="Times New Roman" panose="02020603050405020304" pitchFamily="18" charset="0"/>
              </a:rPr>
              <a:t>git </a:t>
            </a:r>
            <a:r>
              <a:rPr lang="en-IN" b="1" dirty="0" err="1" smtClean="0">
                <a:latin typeface="Times New Roman" panose="02020603050405020304" pitchFamily="18" charset="0"/>
                <a:cs typeface="Times New Roman" panose="02020603050405020304" pitchFamily="18" charset="0"/>
              </a:rPr>
              <a:t>config</a:t>
            </a:r>
            <a:r>
              <a:rPr lang="en-IN" b="1" dirty="0" smtClean="0">
                <a:latin typeface="Times New Roman" panose="02020603050405020304" pitchFamily="18" charset="0"/>
                <a:cs typeface="Times New Roman" panose="02020603050405020304" pitchFamily="18" charset="0"/>
              </a:rPr>
              <a:t> --global user.name "username"</a:t>
            </a:r>
          </a:p>
          <a:p>
            <a:r>
              <a:rPr lang="en-IN" b="1" dirty="0" smtClean="0">
                <a:latin typeface="Times New Roman" panose="02020603050405020304" pitchFamily="18" charset="0"/>
                <a:cs typeface="Times New Roman" panose="02020603050405020304" pitchFamily="18" charset="0"/>
              </a:rPr>
              <a:t>git </a:t>
            </a:r>
            <a:r>
              <a:rPr lang="en-IN" b="1" dirty="0" err="1" smtClean="0">
                <a:latin typeface="Times New Roman" panose="02020603050405020304" pitchFamily="18" charset="0"/>
                <a:cs typeface="Times New Roman" panose="02020603050405020304" pitchFamily="18" charset="0"/>
              </a:rPr>
              <a:t>config</a:t>
            </a:r>
            <a:r>
              <a:rPr lang="en-IN" b="1" dirty="0" smtClean="0">
                <a:latin typeface="Times New Roman" panose="02020603050405020304" pitchFamily="18" charset="0"/>
                <a:cs typeface="Times New Roman" panose="02020603050405020304" pitchFamily="18" charset="0"/>
              </a:rPr>
              <a:t> --global </a:t>
            </a:r>
            <a:r>
              <a:rPr lang="en-IN" b="1" dirty="0" err="1" smtClean="0">
                <a:latin typeface="Times New Roman" panose="02020603050405020304" pitchFamily="18" charset="0"/>
                <a:cs typeface="Times New Roman" panose="02020603050405020304" pitchFamily="18" charset="0"/>
              </a:rPr>
              <a:t>user.email</a:t>
            </a:r>
            <a:r>
              <a:rPr lang="en-IN" b="1" dirty="0" smtClean="0">
                <a:latin typeface="Times New Roman" panose="02020603050405020304" pitchFamily="18" charset="0"/>
                <a:cs typeface="Times New Roman" panose="02020603050405020304" pitchFamily="18" charset="0"/>
              </a:rPr>
              <a:t> "email id"</a:t>
            </a:r>
          </a:p>
          <a:p>
            <a:r>
              <a:rPr lang="en-IN" b="1" dirty="0" smtClean="0">
                <a:latin typeface="Times New Roman" panose="02020603050405020304" pitchFamily="18" charset="0"/>
                <a:cs typeface="Times New Roman" panose="02020603050405020304" pitchFamily="18" charset="0"/>
              </a:rPr>
              <a:t>git clone link</a:t>
            </a:r>
          </a:p>
          <a:p>
            <a:r>
              <a:rPr lang="en-IN" b="1" dirty="0" smtClean="0">
                <a:latin typeface="Times New Roman" panose="02020603050405020304" pitchFamily="18" charset="0"/>
                <a:cs typeface="Times New Roman" panose="02020603050405020304" pitchFamily="18" charset="0"/>
              </a:rPr>
              <a:t>cd </a:t>
            </a:r>
            <a:r>
              <a:rPr lang="en-IN" b="1" dirty="0" err="1" smtClean="0">
                <a:latin typeface="Times New Roman" panose="02020603050405020304" pitchFamily="18" charset="0"/>
                <a:cs typeface="Times New Roman" panose="02020603050405020304" pitchFamily="18" charset="0"/>
              </a:rPr>
              <a:t>foldername</a:t>
            </a:r>
            <a:r>
              <a:rPr lang="en-IN"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git </a:t>
            </a:r>
            <a:r>
              <a:rPr lang="en-IN" b="1" dirty="0" err="1" smtClean="0">
                <a:latin typeface="Times New Roman" panose="02020603050405020304" pitchFamily="18" charset="0"/>
                <a:cs typeface="Times New Roman" panose="02020603050405020304" pitchFamily="18" charset="0"/>
              </a:rPr>
              <a:t>init</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git status</a:t>
            </a:r>
          </a:p>
          <a:p>
            <a:r>
              <a:rPr lang="en-IN" b="1" dirty="0" smtClean="0">
                <a:latin typeface="Times New Roman" panose="02020603050405020304" pitchFamily="18" charset="0"/>
                <a:cs typeface="Times New Roman" panose="02020603050405020304" pitchFamily="18" charset="0"/>
              </a:rPr>
              <a:t>git add . </a:t>
            </a:r>
          </a:p>
          <a:p>
            <a:r>
              <a:rPr lang="en-IN" b="1" dirty="0" smtClean="0">
                <a:latin typeface="Times New Roman" panose="02020603050405020304" pitchFamily="18" charset="0"/>
                <a:cs typeface="Times New Roman" panose="02020603050405020304" pitchFamily="18" charset="0"/>
              </a:rPr>
              <a:t>git status</a:t>
            </a:r>
          </a:p>
          <a:p>
            <a:r>
              <a:rPr lang="en-IN" b="1" dirty="0" smtClean="0">
                <a:latin typeface="Times New Roman" panose="02020603050405020304" pitchFamily="18" charset="0"/>
                <a:cs typeface="Times New Roman" panose="02020603050405020304" pitchFamily="18" charset="0"/>
              </a:rPr>
              <a:t>git commit -m "commit message"</a:t>
            </a:r>
          </a:p>
          <a:p>
            <a:r>
              <a:rPr lang="en-IN" b="1" dirty="0" smtClean="0">
                <a:latin typeface="Times New Roman" panose="02020603050405020304" pitchFamily="18" charset="0"/>
                <a:cs typeface="Times New Roman" panose="02020603050405020304" pitchFamily="18" charset="0"/>
              </a:rPr>
              <a:t>git push -u origin master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573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Commands used to pull the files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pull origin master</a:t>
            </a:r>
          </a:p>
          <a:p>
            <a:r>
              <a:rPr lang="en-US" b="1" dirty="0" smtClean="0">
                <a:latin typeface="Times New Roman" panose="02020603050405020304" pitchFamily="18" charset="0"/>
                <a:cs typeface="Times New Roman" panose="02020603050405020304" pitchFamily="18" charset="0"/>
              </a:rPr>
              <a:t>add some text inside the file</a:t>
            </a:r>
          </a:p>
          <a:p>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init</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add .</a:t>
            </a:r>
          </a:p>
          <a:p>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commit -m " second commit by </a:t>
            </a:r>
            <a:r>
              <a:rPr lang="en-US" b="1" dirty="0" err="1" smtClean="0">
                <a:latin typeface="Times New Roman" panose="02020603050405020304" pitchFamily="18" charset="0"/>
                <a:cs typeface="Times New Roman" panose="02020603050405020304" pitchFamily="18" charset="0"/>
              </a:rPr>
              <a:t>suresh</a:t>
            </a:r>
            <a:r>
              <a:rPr lang="en-US" b="1"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push -u origin master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0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800" b="1" dirty="0" smtClean="0">
                <a:latin typeface="Times New Roman" panose="02020603050405020304" pitchFamily="18" charset="0"/>
                <a:cs typeface="Times New Roman" panose="02020603050405020304" pitchFamily="18" charset="0"/>
              </a:rPr>
              <a:t>First open eclipse and left side corner there is a option “File” click on file and take “new” and after new there is option Project just click on it and create a new project file .</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srcRect r="66211" b="34082"/>
          <a:stretch/>
        </p:blipFill>
        <p:spPr>
          <a:xfrm>
            <a:off x="1288869" y="2333898"/>
            <a:ext cx="8961120" cy="4145280"/>
          </a:xfrm>
          <a:prstGeom prst="rect">
            <a:avLst/>
          </a:prstGeom>
        </p:spPr>
      </p:pic>
    </p:spTree>
    <p:extLst>
      <p:ext uri="{BB962C8B-B14F-4D97-AF65-F5344CB8AC3E}">
        <p14:creationId xmlns:p14="http://schemas.microsoft.com/office/powerpoint/2010/main" val="1382037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2800" b="1" dirty="0" smtClean="0">
                <a:latin typeface="Times New Roman" panose="02020603050405020304" pitchFamily="18" charset="0"/>
                <a:cs typeface="Times New Roman" panose="02020603050405020304" pitchFamily="18" charset="0"/>
              </a:rPr>
              <a:t>Click on project and you get a “wizard page “consists of different types of project names . just click on java project and create a new java project with name </a:t>
            </a:r>
            <a:r>
              <a:rPr lang="en-IN" sz="2800" b="1" dirty="0" err="1" smtClean="0">
                <a:latin typeface="Times New Roman" panose="02020603050405020304" pitchFamily="18" charset="0"/>
                <a:cs typeface="Times New Roman" panose="02020603050405020304" pitchFamily="18" charset="0"/>
              </a:rPr>
              <a:t>Javalab</a:t>
            </a:r>
            <a:r>
              <a:rPr lang="en-IN" sz="2800" b="1" dirty="0" smtClean="0">
                <a:latin typeface="Times New Roman" panose="02020603050405020304" pitchFamily="18" charset="0"/>
                <a:cs typeface="Times New Roman" panose="02020603050405020304" pitchFamily="18" charset="0"/>
              </a:rPr>
              <a:t> (based up on your own choice)</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389" y="1877877"/>
            <a:ext cx="4920342" cy="4351338"/>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114" y="1877877"/>
            <a:ext cx="5235394" cy="4351338"/>
          </a:xfrm>
          <a:prstGeom prst="rect">
            <a:avLst/>
          </a:prstGeom>
        </p:spPr>
      </p:pic>
    </p:spTree>
    <p:extLst>
      <p:ext uri="{BB962C8B-B14F-4D97-AF65-F5344CB8AC3E}">
        <p14:creationId xmlns:p14="http://schemas.microsoft.com/office/powerpoint/2010/main" val="508806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54225"/>
          </a:xfrm>
        </p:spPr>
        <p:txBody>
          <a:bodyPr>
            <a:noAutofit/>
          </a:bodyPr>
          <a:lstStyle/>
          <a:p>
            <a:pPr algn="just"/>
            <a:r>
              <a:rPr lang="en-IN" sz="2800" b="1" dirty="0" smtClean="0">
                <a:latin typeface="Times New Roman" panose="02020603050405020304" pitchFamily="18" charset="0"/>
                <a:cs typeface="Times New Roman" panose="02020603050405020304" pitchFamily="18" charset="0"/>
              </a:rPr>
              <a:t>After completion of creating a new project left side corner there is a project name which was created by your own name and click on it you will get the file names like “</a:t>
            </a:r>
            <a:r>
              <a:rPr lang="en-IN" sz="2800" b="1" dirty="0" err="1" smtClean="0">
                <a:latin typeface="Times New Roman" panose="02020603050405020304" pitchFamily="18" charset="0"/>
                <a:cs typeface="Times New Roman" panose="02020603050405020304" pitchFamily="18" charset="0"/>
              </a:rPr>
              <a:t>jre</a:t>
            </a:r>
            <a:r>
              <a:rPr lang="en-IN" sz="2800" b="1" dirty="0" smtClean="0">
                <a:latin typeface="Times New Roman" panose="02020603050405020304" pitchFamily="18" charset="0"/>
                <a:cs typeface="Times New Roman" panose="02020603050405020304" pitchFamily="18" charset="0"/>
              </a:rPr>
              <a:t> system library” and “</a:t>
            </a:r>
            <a:r>
              <a:rPr lang="en-IN" sz="2800" b="1" dirty="0" err="1" smtClean="0">
                <a:latin typeface="Times New Roman" panose="02020603050405020304" pitchFamily="18" charset="0"/>
                <a:cs typeface="Times New Roman" panose="02020603050405020304" pitchFamily="18" charset="0"/>
              </a:rPr>
              <a:t>src</a:t>
            </a:r>
            <a:r>
              <a:rPr lang="en-IN" sz="2800" b="1" dirty="0" smtClean="0">
                <a:latin typeface="Times New Roman" panose="02020603050405020304" pitchFamily="18" charset="0"/>
                <a:cs typeface="Times New Roman" panose="02020603050405020304" pitchFamily="18" charset="0"/>
              </a:rPr>
              <a:t>” just right click on </a:t>
            </a:r>
            <a:r>
              <a:rPr lang="en-IN" sz="2800" b="1" dirty="0" err="1" smtClean="0">
                <a:latin typeface="Times New Roman" panose="02020603050405020304" pitchFamily="18" charset="0"/>
                <a:cs typeface="Times New Roman" panose="02020603050405020304" pitchFamily="18" charset="0"/>
              </a:rPr>
              <a:t>src</a:t>
            </a:r>
            <a:r>
              <a:rPr lang="en-IN" sz="2800" b="1"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it redirects to “new file”  </a:t>
            </a:r>
            <a:r>
              <a:rPr lang="en-IN" sz="2800" b="1" dirty="0" smtClean="0">
                <a:latin typeface="Times New Roman" panose="02020603050405020304" pitchFamily="18" charset="0"/>
                <a:cs typeface="Times New Roman" panose="02020603050405020304" pitchFamily="18" charset="0"/>
                <a:sym typeface="Wingdings" panose="05000000000000000000" pitchFamily="2" charset="2"/>
              </a:rPr>
              <a:t> “class”. You will get the class interface window like this. After that window in the name section enter your class name and click on finish.</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7628" y="2705099"/>
            <a:ext cx="5503137" cy="4087585"/>
          </a:xfrm>
        </p:spPr>
      </p:pic>
    </p:spTree>
    <p:extLst>
      <p:ext uri="{BB962C8B-B14F-4D97-AF65-F5344CB8AC3E}">
        <p14:creationId xmlns:p14="http://schemas.microsoft.com/office/powerpoint/2010/main" val="1795778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New class file was created with main method… type your code in that </a:t>
            </a:r>
            <a:r>
              <a:rPr lang="en-IN" sz="2800" b="1" dirty="0" err="1" smtClean="0">
                <a:latin typeface="Times New Roman" panose="02020603050405020304" pitchFamily="18" charset="0"/>
                <a:cs typeface="Times New Roman" panose="02020603050405020304" pitchFamily="18" charset="0"/>
              </a:rPr>
              <a:t>clkass</a:t>
            </a:r>
            <a:r>
              <a:rPr lang="en-IN" sz="2800" b="1" dirty="0" smtClean="0">
                <a:latin typeface="Times New Roman" panose="02020603050405020304" pitchFamily="18" charset="0"/>
                <a:cs typeface="Times New Roman" panose="02020603050405020304" pitchFamily="18" charset="0"/>
              </a:rPr>
              <a:t> file after completion of typing just use ctrl + s to save file and just right click on the class file </a:t>
            </a:r>
            <a:r>
              <a:rPr lang="en-IN" sz="2800" b="1" dirty="0" smtClean="0">
                <a:latin typeface="Times New Roman" panose="02020603050405020304" pitchFamily="18" charset="0"/>
                <a:cs typeface="Times New Roman" panose="02020603050405020304" pitchFamily="18" charset="0"/>
                <a:sym typeface="Wingdings" panose="05000000000000000000" pitchFamily="2" charset="2"/>
              </a:rPr>
              <a:t> Run As  Java Application.</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101" y="2282326"/>
            <a:ext cx="3349795" cy="2636748"/>
          </a:xfr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4656" t="48889" r="-4656" b="-43429"/>
          <a:stretch/>
        </p:blipFill>
        <p:spPr>
          <a:xfrm>
            <a:off x="4390780" y="2282326"/>
            <a:ext cx="3741366" cy="7384188"/>
          </a:xfrm>
          <a:prstGeom prst="rect">
            <a:avLst/>
          </a:prstGeom>
        </p:spPr>
      </p:pic>
      <p:pic>
        <p:nvPicPr>
          <p:cNvPr id="7" name="Picture 6"/>
          <p:cNvPicPr>
            <a:picLocks noChangeAspect="1"/>
          </p:cNvPicPr>
          <p:nvPr/>
        </p:nvPicPr>
        <p:blipFill rotWithShape="1">
          <a:blip r:embed="rId4"/>
          <a:srcRect l="76368" t="70222" r="5583" b="18095"/>
          <a:stretch/>
        </p:blipFill>
        <p:spPr>
          <a:xfrm>
            <a:off x="7846423" y="4232365"/>
            <a:ext cx="3657600" cy="1306286"/>
          </a:xfrm>
          <a:prstGeom prst="rect">
            <a:avLst/>
          </a:prstGeom>
        </p:spPr>
      </p:pic>
    </p:spTree>
    <p:extLst>
      <p:ext uri="{BB962C8B-B14F-4D97-AF65-F5344CB8AC3E}">
        <p14:creationId xmlns:p14="http://schemas.microsoft.com/office/powerpoint/2010/main" val="233455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Code was executed and you will get the output in console window.. </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09"/>
          <a:stretch/>
        </p:blipFill>
        <p:spPr>
          <a:xfrm>
            <a:off x="949234" y="1764665"/>
            <a:ext cx="7751879" cy="4351338"/>
          </a:xfrm>
          <a:prstGeom prst="rect">
            <a:avLst/>
          </a:prstGeom>
        </p:spPr>
      </p:pic>
    </p:spTree>
    <p:extLst>
      <p:ext uri="{BB962C8B-B14F-4D97-AF65-F5344CB8AC3E}">
        <p14:creationId xmlns:p14="http://schemas.microsoft.com/office/powerpoint/2010/main" val="1286640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How to know the properties of a file and the file location in local drive. Just right click on class file in </a:t>
            </a:r>
            <a:r>
              <a:rPr lang="en-IN" sz="2800" b="1" dirty="0" err="1" smtClean="0">
                <a:latin typeface="Times New Roman" panose="02020603050405020304" pitchFamily="18" charset="0"/>
                <a:cs typeface="Times New Roman" panose="02020603050405020304" pitchFamily="18" charset="0"/>
              </a:rPr>
              <a:t>ecilipse</a:t>
            </a:r>
            <a:r>
              <a:rPr lang="en-IN" sz="2800" b="1" dirty="0" smtClean="0">
                <a:latin typeface="Times New Roman" panose="02020603050405020304" pitchFamily="18" charset="0"/>
                <a:cs typeface="Times New Roman" panose="02020603050405020304" pitchFamily="18" charset="0"/>
              </a:rPr>
              <a:t> and click on properties and you will get the interface with file path and extension of file etc..</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322" t="18687" r="67675" b="4861"/>
          <a:stretch/>
        </p:blipFill>
        <p:spPr>
          <a:xfrm>
            <a:off x="139338" y="1976844"/>
            <a:ext cx="3701142" cy="4214949"/>
          </a:xfrm>
          <a:prstGeom prst="rect">
            <a:avLst/>
          </a:prstGeom>
        </p:spPr>
      </p:pic>
      <p:pic>
        <p:nvPicPr>
          <p:cNvPr id="5" name="Picture 4"/>
          <p:cNvPicPr>
            <a:picLocks noChangeAspect="1"/>
          </p:cNvPicPr>
          <p:nvPr/>
        </p:nvPicPr>
        <p:blipFill rotWithShape="1">
          <a:blip r:embed="rId3"/>
          <a:srcRect l="23714" t="3936" r="24428" b="32063"/>
          <a:stretch/>
        </p:blipFill>
        <p:spPr>
          <a:xfrm>
            <a:off x="5031376" y="1802673"/>
            <a:ext cx="6322424" cy="4389120"/>
          </a:xfrm>
          <a:prstGeom prst="rect">
            <a:avLst/>
          </a:prstGeom>
        </p:spPr>
      </p:pic>
    </p:spTree>
    <p:extLst>
      <p:ext uri="{BB962C8B-B14F-4D97-AF65-F5344CB8AC3E}">
        <p14:creationId xmlns:p14="http://schemas.microsoft.com/office/powerpoint/2010/main" val="2907517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6891" y="1428462"/>
            <a:ext cx="10515600" cy="4351338"/>
          </a:xfrm>
        </p:spPr>
        <p:txBody>
          <a:bodyPr/>
          <a:lstStyle/>
          <a:p>
            <a:pPr marL="0" indent="0">
              <a:buNone/>
            </a:pPr>
            <a:r>
              <a:rPr lang="en-IN" sz="9600" dirty="0" smtClean="0">
                <a:latin typeface="Times New Roman" panose="02020603050405020304" pitchFamily="18" charset="0"/>
                <a:cs typeface="Times New Roman" panose="02020603050405020304" pitchFamily="18" charset="0"/>
              </a:rPr>
              <a:t>ECILIPSE TO GITHUB</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32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9669"/>
            <a:ext cx="11353800" cy="6975565"/>
          </a:xfrm>
        </p:spPr>
        <p:txBody>
          <a:bodyPr>
            <a:noAutofit/>
          </a:bodyPr>
          <a:lstStyle/>
          <a:p>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Create a git hub account using </a:t>
            </a:r>
            <a:r>
              <a:rPr lang="en-IN" sz="28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800" b="1" dirty="0" smtClean="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hlinkClick r:id="rId2"/>
              </a:rPr>
              <a:t>https://github.com/</a:t>
            </a: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Creating a new account click on sign up and create a new account with your mail id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Already existing account just click on sign in and enter your log in details to access the </a:t>
            </a:r>
            <a:r>
              <a:rPr lang="en-IN" sz="2800" b="1" dirty="0" err="1" smtClean="0">
                <a:latin typeface="Times New Roman" panose="02020603050405020304" pitchFamily="18" charset="0"/>
                <a:cs typeface="Times New Roman" panose="02020603050405020304" pitchFamily="18" charset="0"/>
              </a:rPr>
              <a:t>github</a:t>
            </a:r>
            <a:r>
              <a:rPr lang="en-IN" sz="2800" b="1" dirty="0" smtClean="0">
                <a:latin typeface="Times New Roman" panose="02020603050405020304" pitchFamily="18" charset="0"/>
                <a:cs typeface="Times New Roman" panose="02020603050405020304" pitchFamily="18" charset="0"/>
              </a:rPr>
              <a:t> account</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After log in click on profile shows in right side corner of web page</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83571" t="12698" r="786" b="24754"/>
          <a:stretch/>
        </p:blipFill>
        <p:spPr>
          <a:xfrm>
            <a:off x="1698171" y="3086100"/>
            <a:ext cx="4859383" cy="3462745"/>
          </a:xfrm>
          <a:prstGeom prst="rect">
            <a:avLst/>
          </a:prstGeom>
        </p:spPr>
      </p:pic>
    </p:spTree>
    <p:extLst>
      <p:ext uri="{BB962C8B-B14F-4D97-AF65-F5344CB8AC3E}">
        <p14:creationId xmlns:p14="http://schemas.microsoft.com/office/powerpoint/2010/main" val="2811130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596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First open eclipse and left side corner there is a option “File” click on file and take “new” and after new there is option Project just click on it and create a new project file .</vt:lpstr>
      <vt:lpstr>Click on project and you get a “wizard page “consists of different types of project names . just click on java project and create a new java project with name Javalab (based up on your own choice)</vt:lpstr>
      <vt:lpstr>After completion of creating a new project left side corner there is a project name which was created by your own name and click on it you will get the file names like “jre system library” and “src” just right click on src it redirects to “new file”   “class”. You will get the class interface window like this. After that window in the name section enter your class name and click on finish.</vt:lpstr>
      <vt:lpstr>New class file was created with main method… type your code in that clkass file after completion of typing just use ctrl + s to save file and just right click on the class file  Run As  Java Application.</vt:lpstr>
      <vt:lpstr>Code was executed and you will get the output in console window.. </vt:lpstr>
      <vt:lpstr>How to know the properties of a file and the file location in local drive. Just right click on class file in ecilipse and click on properties and you will get the interface with file path and extension of file etc..</vt:lpstr>
      <vt:lpstr>PowerPoint Presentation</vt:lpstr>
      <vt:lpstr>  Create a git hub account using  https://github.com/ Creating a new account click on sign up and create a new account with your mail id  Already existing account just click on sign in and enter your log in details to access the github account  After log in click on profile shows in right side corner of web page            </vt:lpstr>
      <vt:lpstr>How to create a new repository in github</vt:lpstr>
      <vt:lpstr>How to push or pull a files in to your github repository using eclipse…</vt:lpstr>
      <vt:lpstr>Commands used to push a file </vt:lpstr>
      <vt:lpstr>commands used to clone</vt:lpstr>
      <vt:lpstr>Commands used to pull the files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 to git hub</dc:title>
  <dc:creator>HP</dc:creator>
  <cp:lastModifiedBy>HP</cp:lastModifiedBy>
  <cp:revision>14</cp:revision>
  <dcterms:created xsi:type="dcterms:W3CDTF">2023-04-25T16:56:40Z</dcterms:created>
  <dcterms:modified xsi:type="dcterms:W3CDTF">2023-04-25T18:55:10Z</dcterms:modified>
</cp:coreProperties>
</file>