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62" r:id="rId10"/>
    <p:sldId id="273" r:id="rId11"/>
    <p:sldId id="263" r:id="rId12"/>
    <p:sldId id="264" r:id="rId13"/>
    <p:sldId id="274" r:id="rId14"/>
    <p:sldId id="265" r:id="rId15"/>
    <p:sldId id="266" r:id="rId16"/>
    <p:sldId id="275" r:id="rId17"/>
    <p:sldId id="267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D7A1DA-F047-4FEF-B039-52E9778073A5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8ED89-C554-41E7-A23F-00952F6A8D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63238"/>
            <a:ext cx="6400800" cy="1894362"/>
          </a:xfrm>
        </p:spPr>
        <p:txBody>
          <a:bodyPr/>
          <a:lstStyle/>
          <a:p>
            <a:r>
              <a:rPr lang="en-US" dirty="0" smtClean="0"/>
              <a:t>Software Architecture and Product lines for Mobile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57600"/>
            <a:ext cx="6400800" cy="1371600"/>
          </a:xfrm>
        </p:spPr>
        <p:txBody>
          <a:bodyPr/>
          <a:lstStyle/>
          <a:p>
            <a:pPr marL="285750" indent="-285750" algn="r">
              <a:buFontTx/>
              <a:buChar char="-"/>
            </a:pPr>
            <a:r>
              <a:rPr lang="en-US" dirty="0" err="1" smtClean="0"/>
              <a:t>Prasanth</a:t>
            </a:r>
            <a:r>
              <a:rPr lang="en-US" dirty="0" smtClean="0"/>
              <a:t> </a:t>
            </a:r>
            <a:r>
              <a:rPr lang="en-US" dirty="0" err="1" smtClean="0"/>
              <a:t>Bhagavatula</a:t>
            </a:r>
            <a:endParaRPr lang="en-US" dirty="0" smtClean="0"/>
          </a:p>
          <a:p>
            <a:pPr marL="285750" indent="-285750" algn="r">
              <a:buFontTx/>
              <a:buChar char="-"/>
            </a:pPr>
            <a:r>
              <a:rPr lang="en-US" dirty="0" smtClean="0"/>
              <a:t>A20355611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0" y="12954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0" y="3174522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Business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15038"/>
            <a:ext cx="7010400" cy="4428562"/>
          </a:xfrm>
        </p:spPr>
      </p:pic>
    </p:spTree>
    <p:extLst>
      <p:ext uri="{BB962C8B-B14F-4D97-AF65-F5344CB8AC3E}">
        <p14:creationId xmlns:p14="http://schemas.microsoft.com/office/powerpoint/2010/main" val="30288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Lines for Mobile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Product line is a set of systems sharing a common, managed suite of features.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Product lines consists of family of interrelated software applications using a pool of core assets.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Applications share many things such as software components, documents, processes and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9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 in Product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is a case study of the development of Mobile Browsers in a Product line by Nokia.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Initially, Nokia developed a WAP browser and a toolkit.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Later, they extended the product family to include three browsers and a multimode toolkit product.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Identifying the common core components and bringing them into a product line was a challenging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 in Product 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76400"/>
            <a:ext cx="6934200" cy="4479925"/>
          </a:xfrm>
        </p:spPr>
      </p:pic>
    </p:spTree>
    <p:extLst>
      <p:ext uri="{BB962C8B-B14F-4D97-AF65-F5344CB8AC3E}">
        <p14:creationId xmlns:p14="http://schemas.microsoft.com/office/powerpoint/2010/main" val="1469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Browsers in Product 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4767"/>
            <a:ext cx="5029200" cy="4115784"/>
          </a:xfrm>
        </p:spPr>
      </p:pic>
    </p:spTree>
    <p:extLst>
      <p:ext uri="{BB962C8B-B14F-4D97-AF65-F5344CB8AC3E}">
        <p14:creationId xmlns:p14="http://schemas.microsoft.com/office/powerpoint/2010/main" val="21744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SPL for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Data collection is a domain which evolved to use </a:t>
            </a:r>
            <a:r>
              <a:rPr lang="en-IN" dirty="0" smtClean="0"/>
              <a:t>mobile devices </a:t>
            </a:r>
            <a:r>
              <a:rPr lang="en-IN" dirty="0"/>
              <a:t>to collect </a:t>
            </a:r>
            <a:r>
              <a:rPr lang="en-IN" dirty="0" smtClean="0"/>
              <a:t>information.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requires </a:t>
            </a:r>
            <a:r>
              <a:rPr lang="en-IN" dirty="0"/>
              <a:t>quality properties such </a:t>
            </a:r>
            <a:r>
              <a:rPr lang="en-IN" dirty="0" smtClean="0"/>
              <a:t>as reliability</a:t>
            </a:r>
            <a:r>
              <a:rPr lang="en-IN" dirty="0"/>
              <a:t>, availability, and data </a:t>
            </a:r>
            <a:r>
              <a:rPr lang="en-IN" dirty="0" smtClean="0"/>
              <a:t>integrity.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paper proposes a robust SPL architecture which uses Component-Based Development (CBD), Fault Tolerant Techniques and Software Product Lines (SPL) with Aspect-Oriented Software Development (AOSD).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5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SPL for Data Collection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6611"/>
            <a:ext cx="7467600" cy="4000802"/>
          </a:xfrm>
        </p:spPr>
      </p:pic>
    </p:spTree>
    <p:extLst>
      <p:ext uri="{BB962C8B-B14F-4D97-AF65-F5344CB8AC3E}">
        <p14:creationId xmlns:p14="http://schemas.microsoft.com/office/powerpoint/2010/main" val="581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SPL for Data Collection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2133600"/>
            <a:ext cx="6319729" cy="3676665"/>
          </a:xfrm>
        </p:spPr>
      </p:pic>
    </p:spTree>
    <p:extLst>
      <p:ext uri="{BB962C8B-B14F-4D97-AF65-F5344CB8AC3E}">
        <p14:creationId xmlns:p14="http://schemas.microsoft.com/office/powerpoint/2010/main" val="39977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SPL for Data Collection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31" y="1981200"/>
            <a:ext cx="6242469" cy="4168554"/>
          </a:xfrm>
        </p:spPr>
      </p:pic>
    </p:spTree>
    <p:extLst>
      <p:ext uri="{BB962C8B-B14F-4D97-AF65-F5344CB8AC3E}">
        <p14:creationId xmlns:p14="http://schemas.microsoft.com/office/powerpoint/2010/main" val="90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imperative to identify the type of the mobile application, which is an important factor in choosing the Software Architecture.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Creating a Product Line is a long-term effort in which benefits come through reuse.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Building a few products first is the right way to initiate Product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4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 Architecture for Mobile Applications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Mobile Devices have become a part and parcel of our lives.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Mobile Applications have empowered and extended the use of mobile devices.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Mobile applications rely mostly on remote databases, on which complex business logic runs, and transmits data using wireless networks.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It is important to develop efficient mobile applications because of the resource limitations in mobile devices.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33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Efficiency-centric Mobile Applications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paper discusses a design methodology using MVC architecture.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Different patterns of MVC architecture are considered.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paper defines design criteria for mobile applications from which design guidelines are derived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Different patterns are evaluated using experiments.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Efficiency-centric Mobile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967928" cy="3943091"/>
          </a:xfrm>
        </p:spPr>
      </p:pic>
    </p:spTree>
    <p:extLst>
      <p:ext uri="{BB962C8B-B14F-4D97-AF65-F5344CB8AC3E}">
        <p14:creationId xmlns:p14="http://schemas.microsoft.com/office/powerpoint/2010/main" val="977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Efficiency-centric Mobile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034541" cy="3990943"/>
          </a:xfrm>
        </p:spPr>
      </p:pic>
    </p:spTree>
    <p:extLst>
      <p:ext uri="{BB962C8B-B14F-4D97-AF65-F5344CB8AC3E}">
        <p14:creationId xmlns:p14="http://schemas.microsoft.com/office/powerpoint/2010/main" val="25500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Data-oriented Mobile Applications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Mobile applications which depend of remote data sources are particularly challenging to develop given the limited resource availability.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paper discusses architectures for mobile applications that require retrieval of data from remote databases.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Experiments are performed to compare the performance of two architectures.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Data-oriented Mobile 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884"/>
            <a:ext cx="7467600" cy="4194256"/>
          </a:xfrm>
        </p:spPr>
      </p:pic>
    </p:spTree>
    <p:extLst>
      <p:ext uri="{BB962C8B-B14F-4D97-AF65-F5344CB8AC3E}">
        <p14:creationId xmlns:p14="http://schemas.microsoft.com/office/powerpoint/2010/main" val="37060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Data-oriented Mobile Applications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884"/>
            <a:ext cx="7467600" cy="4194256"/>
          </a:xfrm>
        </p:spPr>
      </p:pic>
    </p:spTree>
    <p:extLst>
      <p:ext uri="{BB962C8B-B14F-4D97-AF65-F5344CB8AC3E}">
        <p14:creationId xmlns:p14="http://schemas.microsoft.com/office/powerpoint/2010/main" val="18982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Business Applications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Business Application users prefer to access information and even make critical decisions using mobile devices.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paper presents a Lightweight Software Architecture as a platform for Mobile Business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framework enables business applications connected to SAP through common mobile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7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</TotalTime>
  <Words>496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Software Architecture and Product lines for Mobile Applications</vt:lpstr>
      <vt:lpstr>Software Architecture for Mobile Applications</vt:lpstr>
      <vt:lpstr>Efficiency-centric Mobile Applications</vt:lpstr>
      <vt:lpstr>Efficiency-centric Mobile Applications</vt:lpstr>
      <vt:lpstr>Efficiency-centric Mobile Applications</vt:lpstr>
      <vt:lpstr>Data-oriented Mobile Applications</vt:lpstr>
      <vt:lpstr>Data-oriented Mobile Applications</vt:lpstr>
      <vt:lpstr>Data-oriented Mobile Applications</vt:lpstr>
      <vt:lpstr>Mobile Business Applications</vt:lpstr>
      <vt:lpstr>Mobile Business Applications</vt:lpstr>
      <vt:lpstr>Product Lines for Mobile Applications</vt:lpstr>
      <vt:lpstr>Mobile Browsers in Product Line</vt:lpstr>
      <vt:lpstr>Mobile Browsers in Product Line</vt:lpstr>
      <vt:lpstr>Mobile Browsers in Product Line</vt:lpstr>
      <vt:lpstr>Robust SPL for Data Collection</vt:lpstr>
      <vt:lpstr>Robust SPL for Data Collection</vt:lpstr>
      <vt:lpstr>Robust SPL for Data Collection</vt:lpstr>
      <vt:lpstr>Robust SPL for Data Collection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Product lines for Mobile Applications</dc:title>
  <dc:creator>Prasanth_B</dc:creator>
  <cp:lastModifiedBy>Prasanth_B</cp:lastModifiedBy>
  <cp:revision>18</cp:revision>
  <dcterms:created xsi:type="dcterms:W3CDTF">2016-07-31T21:25:12Z</dcterms:created>
  <dcterms:modified xsi:type="dcterms:W3CDTF">2016-08-02T20:36:23Z</dcterms:modified>
</cp:coreProperties>
</file>