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3A7646-9088-4E6C-A4F0-04815AC6D90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C897DB-072A-4950-8636-9ACD1D503E3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8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646-9088-4E6C-A4F0-04815AC6D90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7DB-072A-4950-8636-9ACD1D503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00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646-9088-4E6C-A4F0-04815AC6D90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7DB-072A-4950-8636-9ACD1D503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1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646-9088-4E6C-A4F0-04815AC6D90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7DB-072A-4950-8636-9ACD1D503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31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646-9088-4E6C-A4F0-04815AC6D90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7DB-072A-4950-8636-9ACD1D503E3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646-9088-4E6C-A4F0-04815AC6D90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7DB-072A-4950-8636-9ACD1D503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1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646-9088-4E6C-A4F0-04815AC6D90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7DB-072A-4950-8636-9ACD1D503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5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646-9088-4E6C-A4F0-04815AC6D90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7DB-072A-4950-8636-9ACD1D503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0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646-9088-4E6C-A4F0-04815AC6D90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7DB-072A-4950-8636-9ACD1D503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1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646-9088-4E6C-A4F0-04815AC6D90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7DB-072A-4950-8636-9ACD1D503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0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646-9088-4E6C-A4F0-04815AC6D90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7DB-072A-4950-8636-9ACD1D503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2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73A7646-9088-4E6C-A4F0-04815AC6D90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AC897DB-072A-4950-8636-9ACD1D503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80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434" y="663435"/>
            <a:ext cx="9966960" cy="292608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Adventure WORKS ANALYSIS</a:t>
            </a:r>
          </a:p>
        </p:txBody>
      </p:sp>
    </p:spTree>
    <p:extLst>
      <p:ext uri="{BB962C8B-B14F-4D97-AF65-F5344CB8AC3E}">
        <p14:creationId xmlns:p14="http://schemas.microsoft.com/office/powerpoint/2010/main" val="389277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434" y="663435"/>
            <a:ext cx="9966960" cy="292608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PART 3: MERGING DATA</a:t>
            </a:r>
          </a:p>
        </p:txBody>
      </p:sp>
    </p:spTree>
    <p:extLst>
      <p:ext uri="{BB962C8B-B14F-4D97-AF65-F5344CB8AC3E}">
        <p14:creationId xmlns:p14="http://schemas.microsoft.com/office/powerpoint/2010/main" val="84816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56" y="1425446"/>
            <a:ext cx="6110355" cy="2954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6" y="0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Creating </a:t>
            </a:r>
            <a:r>
              <a:rPr lang="en-US" sz="2400" b="1" u="sng" dirty="0" err="1"/>
              <a:t>SalesDetails</a:t>
            </a:r>
            <a:r>
              <a:rPr lang="en-US" sz="2400" b="1" u="sng" dirty="0"/>
              <a:t>: Joining and Merging Product and </a:t>
            </a:r>
            <a:r>
              <a:rPr lang="en-US" sz="2400" b="1" u="sng" dirty="0" err="1"/>
              <a:t>SalesOrderDetail</a:t>
            </a:r>
            <a:r>
              <a:rPr lang="en-US" sz="2400" b="1" u="sng" dirty="0"/>
              <a:t> datasets using PROC SORT and MERGE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208362" y="2627672"/>
            <a:ext cx="772263" cy="550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46255" y="1035367"/>
            <a:ext cx="5460640" cy="263511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778062" y="3957479"/>
            <a:ext cx="6660855" cy="23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5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6" y="0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Creating </a:t>
            </a:r>
            <a:r>
              <a:rPr lang="en-US" sz="2400" b="1" u="sng" dirty="0" err="1"/>
              <a:t>SalesAnalysis</a:t>
            </a:r>
            <a:r>
              <a:rPr lang="en-US" sz="2400" b="1" u="sng" dirty="0"/>
              <a:t>: Grouped all products by </a:t>
            </a:r>
            <a:r>
              <a:rPr lang="en-US" sz="2400" b="1" u="sng" dirty="0" err="1"/>
              <a:t>ProductID</a:t>
            </a:r>
            <a:r>
              <a:rPr lang="en-US" sz="2400" b="1" u="sng" dirty="0"/>
              <a:t> in </a:t>
            </a:r>
            <a:r>
              <a:rPr lang="en-US" sz="2400" b="1" u="sng" dirty="0" err="1"/>
              <a:t>SalesDetails</a:t>
            </a:r>
            <a:r>
              <a:rPr lang="en-US" sz="2400" b="1" u="sng" dirty="0"/>
              <a:t> dataset using RETAIN and BY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072128" y="1757248"/>
            <a:ext cx="772263" cy="550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A01DB0-5507-48AB-9021-5644EB4BA95C}"/>
              </a:ext>
            </a:extLst>
          </p:cNvPr>
          <p:cNvSpPr txBox="1">
            <a:spLocks/>
          </p:cNvSpPr>
          <p:nvPr/>
        </p:nvSpPr>
        <p:spPr>
          <a:xfrm>
            <a:off x="254356" y="-29497"/>
            <a:ext cx="1145253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Creating </a:t>
            </a:r>
            <a:r>
              <a:rPr lang="en-US" sz="2400" b="1" u="sng" dirty="0" err="1"/>
              <a:t>SalesAnalysis</a:t>
            </a:r>
            <a:r>
              <a:rPr lang="en-US" sz="2400" b="1" u="sng" dirty="0"/>
              <a:t>: Grouped all products by </a:t>
            </a:r>
            <a:r>
              <a:rPr lang="en-US" sz="2400" b="1" u="sng" dirty="0" err="1"/>
              <a:t>ProductID</a:t>
            </a:r>
            <a:r>
              <a:rPr lang="en-US" sz="2400" b="1" u="sng" dirty="0"/>
              <a:t> in </a:t>
            </a:r>
            <a:r>
              <a:rPr lang="en-US" sz="2400" b="1" u="sng" dirty="0" err="1"/>
              <a:t>SalesDetails</a:t>
            </a:r>
            <a:r>
              <a:rPr lang="en-US" sz="2400" b="1" u="sng" dirty="0"/>
              <a:t> dataset using RETAIN and BY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C6356F-DF4A-458D-A6CB-1A577AC84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28" y="1144476"/>
            <a:ext cx="4861666" cy="21454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473F9E-4DA1-475E-B599-C80E7540A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07" y="3809118"/>
            <a:ext cx="6106231" cy="25050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75A9C2-192E-4A98-81AC-0617B590B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54" y="1283526"/>
            <a:ext cx="3972662" cy="21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434" y="663435"/>
            <a:ext cx="9966960" cy="292608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PART 4: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52602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6" y="0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Conducted </a:t>
            </a:r>
            <a:r>
              <a:rPr lang="en-US" sz="2400" b="1" u="sng" dirty="0" err="1"/>
              <a:t>DataAnalysis</a:t>
            </a:r>
            <a:r>
              <a:rPr lang="en-US" sz="2400" b="1" u="sng" dirty="0"/>
              <a:t> to obtain the answer to the 5 questions mentioned in step 4 and created chart using PROC GCHART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980625" y="2833352"/>
            <a:ext cx="1102755" cy="553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7315200" y="2558389"/>
            <a:ext cx="3400022" cy="11716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7431108" y="2682573"/>
            <a:ext cx="3168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SalesAnalysis1 to get the QTYTOTAL variable to get the total quantity of items sold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7C5E1-D544-478E-97C8-C60E53A63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71" y="1765466"/>
            <a:ext cx="5201749" cy="25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2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94225" y="3027865"/>
            <a:ext cx="6722352" cy="2230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6" y="167115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Conducted </a:t>
            </a:r>
            <a:r>
              <a:rPr lang="en-US" sz="2400" b="1" u="sng" dirty="0" err="1"/>
              <a:t>DataAnalysis</a:t>
            </a:r>
            <a:r>
              <a:rPr lang="en-US" sz="2400" b="1" u="sng" dirty="0"/>
              <a:t> to obtain the answer to the 5 questions mentioned in step 4 and created chart using PROC GCHART</a:t>
            </a:r>
            <a:br>
              <a:rPr lang="en-US" sz="2400" b="1" u="sng" dirty="0"/>
            </a:br>
            <a:r>
              <a:rPr lang="en-US" sz="2400" b="1" u="sng" dirty="0"/>
              <a:t>Answer 1: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251082" y="2807594"/>
            <a:ext cx="1102755" cy="553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94225" y="1861802"/>
            <a:ext cx="5486400" cy="97155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538549" y="2142821"/>
            <a:ext cx="3868511" cy="88504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7590064" y="3754648"/>
            <a:ext cx="3981123" cy="11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6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6" y="167115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Conducted </a:t>
            </a:r>
            <a:r>
              <a:rPr lang="en-US" sz="2400" b="1" u="sng" dirty="0" err="1"/>
              <a:t>DataAnalysis</a:t>
            </a:r>
            <a:r>
              <a:rPr lang="en-US" sz="2400" b="1" u="sng" dirty="0"/>
              <a:t> to obtain the answer to the 5 questions mentioned in step 4 and created chart using PROC GCHART</a:t>
            </a:r>
            <a:br>
              <a:rPr lang="en-US" sz="2400" b="1" u="sng" dirty="0"/>
            </a:br>
            <a:r>
              <a:rPr lang="en-US" sz="2400" b="1" u="sng" dirty="0"/>
              <a:t>Answer 2: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43700" y="1551519"/>
            <a:ext cx="4894307" cy="232277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008454" y="4312164"/>
            <a:ext cx="4080256" cy="114133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406758" y="1868666"/>
            <a:ext cx="6336942" cy="110313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406758" y="3241792"/>
            <a:ext cx="6135710" cy="146583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905699" y="2940389"/>
            <a:ext cx="1102755" cy="553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43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6" y="167115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Conducted </a:t>
            </a:r>
            <a:r>
              <a:rPr lang="en-US" sz="2400" b="1" u="sng" dirty="0" err="1"/>
              <a:t>DataAnalysis</a:t>
            </a:r>
            <a:r>
              <a:rPr lang="en-US" sz="2400" b="1" u="sng" dirty="0"/>
              <a:t> to obtain the answer to the 5 questions mentioned in step 4 and created chart using PROC GCHART</a:t>
            </a:r>
            <a:br>
              <a:rPr lang="en-US" sz="2400" b="1" u="sng" dirty="0"/>
            </a:br>
            <a:r>
              <a:rPr lang="en-US" sz="2400" b="1" u="sng" dirty="0"/>
              <a:t>Answer 3: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546502" y="3275781"/>
            <a:ext cx="1102755" cy="553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EC2E6-8D7D-453F-B4F7-8CF8405D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36" y="1688960"/>
            <a:ext cx="4943511" cy="174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73CE8A-EFB9-4017-BB04-786D59AE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393" y="1575736"/>
            <a:ext cx="4137948" cy="161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1B9C9-1369-43C1-8C39-2D23CD52B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967" y="4578057"/>
            <a:ext cx="3799927" cy="122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38B56A-F61C-478C-917F-5BD4FB90E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41" y="4175782"/>
            <a:ext cx="4962561" cy="20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7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6" y="167115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Conducted </a:t>
            </a:r>
            <a:r>
              <a:rPr lang="en-US" sz="2400" b="1" u="sng" dirty="0" err="1"/>
              <a:t>DataAnalysis</a:t>
            </a:r>
            <a:r>
              <a:rPr lang="en-US" sz="2400" b="1" u="sng" dirty="0"/>
              <a:t> to obtain the answer to the 5 questions mentioned in step 4 and created chart using PROC GCHART</a:t>
            </a:r>
            <a:br>
              <a:rPr lang="en-US" sz="2400" b="1" u="sng" dirty="0"/>
            </a:br>
            <a:r>
              <a:rPr lang="en-US" sz="2400" b="1" u="sng" dirty="0"/>
              <a:t>Answer 4: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429247" y="3305433"/>
            <a:ext cx="1102755" cy="553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19637" y="1821230"/>
            <a:ext cx="5942526" cy="138560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53792" y="3957600"/>
            <a:ext cx="5978210" cy="1905039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697015" y="1701889"/>
            <a:ext cx="4796374" cy="160354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7147775" y="4244863"/>
            <a:ext cx="4176310" cy="10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73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6" y="167115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Conducted </a:t>
            </a:r>
            <a:r>
              <a:rPr lang="en-US" sz="2400" b="1" u="sng" dirty="0" err="1"/>
              <a:t>DataAnalysis</a:t>
            </a:r>
            <a:r>
              <a:rPr lang="en-US" sz="2400" b="1" u="sng" dirty="0"/>
              <a:t> to obtain the answer to the 5 questions mentioned in step 4 and created chart using PROC GCHART</a:t>
            </a:r>
            <a:br>
              <a:rPr lang="en-US" sz="2400" b="1" u="sng" dirty="0"/>
            </a:br>
            <a:r>
              <a:rPr lang="en-US" sz="2400" b="1" u="sng" dirty="0"/>
              <a:t>Answer 5: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390887" y="3107735"/>
            <a:ext cx="1102755" cy="553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7F6EF-448A-4CB5-8D32-0D11D979D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4" y="1941620"/>
            <a:ext cx="3381400" cy="1343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A8A23C-1BC2-430B-A76A-09CB0302D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964" y="1818576"/>
            <a:ext cx="3615664" cy="184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6827C6-8A45-4CC9-BF08-C8CB533F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966" y="4657167"/>
            <a:ext cx="2845954" cy="13430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5FC161-F7DA-4382-B584-FC11D53ED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03" y="3966815"/>
            <a:ext cx="3695788" cy="23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434" y="663435"/>
            <a:ext cx="9966960" cy="292608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PART 1: Importing DATA</a:t>
            </a:r>
          </a:p>
        </p:txBody>
      </p:sp>
    </p:spTree>
    <p:extLst>
      <p:ext uri="{BB962C8B-B14F-4D97-AF65-F5344CB8AC3E}">
        <p14:creationId xmlns:p14="http://schemas.microsoft.com/office/powerpoint/2010/main" val="311947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6" y="167115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Conducted </a:t>
            </a:r>
            <a:r>
              <a:rPr lang="en-US" sz="2400" b="1" u="sng" dirty="0" err="1"/>
              <a:t>DataAnalysis</a:t>
            </a:r>
            <a:r>
              <a:rPr lang="en-US" sz="2400" b="1" u="sng" dirty="0"/>
              <a:t> to obtain the answer to the 5 questions mentioned in step 4 and created chart using PROC GCHART</a:t>
            </a:r>
            <a:br>
              <a:rPr lang="en-US" sz="2400" b="1" u="sng" dirty="0"/>
            </a:br>
            <a:r>
              <a:rPr lang="en-US" sz="2400" b="1" u="sng" dirty="0"/>
              <a:t>BAR CHART: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598871" y="1898616"/>
            <a:ext cx="579757" cy="553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718437" y="1168285"/>
            <a:ext cx="4524375" cy="82867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480784" y="2627290"/>
            <a:ext cx="4762028" cy="37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434" y="663435"/>
            <a:ext cx="9966960" cy="2926080"/>
          </a:xfrm>
        </p:spPr>
        <p:txBody>
          <a:bodyPr>
            <a:normAutofit/>
          </a:bodyPr>
          <a:lstStyle/>
          <a:p>
            <a:r>
              <a:rPr lang="en-IN" sz="600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8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547020" y="2279561"/>
            <a:ext cx="3400022" cy="11716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89" y="339144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Importing Product and </a:t>
            </a:r>
            <a:r>
              <a:rPr lang="en-US" sz="24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SalesOrderDetail</a:t>
            </a: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 sheets from the AdventureWorks dataset using PROC IMPORT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25360" y="1695504"/>
            <a:ext cx="5008770" cy="44348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674254" y="2820473"/>
            <a:ext cx="5628067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440" y="2820473"/>
            <a:ext cx="5771881" cy="219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2929" y="2358808"/>
            <a:ext cx="3168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the use of Sheet function to read the dataset from a single Excel file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47020" y="4260761"/>
            <a:ext cx="3400022" cy="11716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7662929" y="4340008"/>
            <a:ext cx="3168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files: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SalesOrderDetail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950817" y="3567448"/>
            <a:ext cx="631065" cy="553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2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8" y="-4507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Outputs from PROC IMPORT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50581" y="961408"/>
            <a:ext cx="7228270" cy="255452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50581" y="3703150"/>
            <a:ext cx="7421453" cy="21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434" y="663435"/>
            <a:ext cx="9966960" cy="292608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PART 2: CLEANING DATA</a:t>
            </a:r>
          </a:p>
        </p:txBody>
      </p:sp>
    </p:spTree>
    <p:extLst>
      <p:ext uri="{BB962C8B-B14F-4D97-AF65-F5344CB8AC3E}">
        <p14:creationId xmlns:p14="http://schemas.microsoft.com/office/powerpoint/2010/main" val="267437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547020" y="1695504"/>
            <a:ext cx="3400022" cy="11716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89" y="339144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Importing Product and </a:t>
            </a:r>
            <a:r>
              <a:rPr lang="en-US" sz="24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SalesOrderDetail</a:t>
            </a: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 sheets from the AdventureWorks dataset using PROC IMPORT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2928" y="1819688"/>
            <a:ext cx="3168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Replacing the missing values of ‘Color’ with ‘NA’ and converting character variable to numeric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47020" y="3243330"/>
            <a:ext cx="3400022" cy="11716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7662928" y="3475321"/>
            <a:ext cx="31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Renaming the variable names using ‘Rename’ function</a:t>
            </a:r>
          </a:p>
        </p:txBody>
      </p: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644883" y="1800770"/>
            <a:ext cx="6335466" cy="425229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60998" y="2358808"/>
            <a:ext cx="5570112" cy="111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18953" y="2358808"/>
            <a:ext cx="5512157" cy="1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324378" y="3798486"/>
            <a:ext cx="6222639" cy="40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565400" y="4840246"/>
            <a:ext cx="3400022" cy="11716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7681308" y="5072237"/>
            <a:ext cx="31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Formatting the ListPrice to a non standard numeric value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DF3E7B-B967-4C44-AB5B-5E89324DA2DD}"/>
              </a:ext>
            </a:extLst>
          </p:cNvPr>
          <p:cNvCxnSpPr/>
          <p:nvPr/>
        </p:nvCxnSpPr>
        <p:spPr>
          <a:xfrm>
            <a:off x="2837590" y="4979055"/>
            <a:ext cx="4593520" cy="27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4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8" y="-4507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CLEANING OF PRODUCT DATA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99838" y="1081825"/>
            <a:ext cx="4361577" cy="271355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39414" y="4005330"/>
            <a:ext cx="6259132" cy="23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9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75096" y="1080128"/>
            <a:ext cx="5605529" cy="5119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6" y="0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CLEANING OF SALES DATA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319443" y="4523244"/>
            <a:ext cx="6387451" cy="1766554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417922" y="5180772"/>
            <a:ext cx="772263" cy="550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5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6" y="-276232"/>
            <a:ext cx="11452538" cy="135636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CLEANING OF SALES DATA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181080" y="766598"/>
            <a:ext cx="5599090" cy="25609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56834" y="3490174"/>
            <a:ext cx="7204791" cy="23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6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146</TotalTime>
  <Words>345</Words>
  <Application>Microsoft Office PowerPoint</Application>
  <PresentationFormat>Widescreen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Corbel</vt:lpstr>
      <vt:lpstr>Basis</vt:lpstr>
      <vt:lpstr>Adventure WORKS ANALYSIS</vt:lpstr>
      <vt:lpstr>PART 1: Importing DATA</vt:lpstr>
      <vt:lpstr>Importing Product and SalesOrderDetail sheets from the AdventureWorks dataset using PROC IMPORT</vt:lpstr>
      <vt:lpstr>Outputs from PROC IMPORT</vt:lpstr>
      <vt:lpstr>PART 2: CLEANING DATA</vt:lpstr>
      <vt:lpstr>Importing Product and SalesOrderDetail sheets from the AdventureWorks dataset using PROC IMPORT</vt:lpstr>
      <vt:lpstr>CLEANING OF PRODUCT DATA</vt:lpstr>
      <vt:lpstr>CLEANING OF SALES DATA</vt:lpstr>
      <vt:lpstr>CLEANING OF SALES DATA</vt:lpstr>
      <vt:lpstr>PART 3: MERGING DATA</vt:lpstr>
      <vt:lpstr>Creating SalesDetails: Joining and Merging Product and SalesOrderDetail datasets using PROC SORT and MERGE</vt:lpstr>
      <vt:lpstr>Creating SalesAnalysis: Grouped all products by ProductID in SalesDetails dataset using RETAIN and BY</vt:lpstr>
      <vt:lpstr>PART 4: ANALYZING DATA</vt:lpstr>
      <vt:lpstr>Conducted DataAnalysis to obtain the answer to the 5 questions mentioned in step 4 and created chart using PROC GCHART</vt:lpstr>
      <vt:lpstr>Conducted DataAnalysis to obtain the answer to the 5 questions mentioned in step 4 and created chart using PROC GCHART Answer 1:</vt:lpstr>
      <vt:lpstr>Conducted DataAnalysis to obtain the answer to the 5 questions mentioned in step 4 and created chart using PROC GCHART Answer 2:</vt:lpstr>
      <vt:lpstr>Conducted DataAnalysis to obtain the answer to the 5 questions mentioned in step 4 and created chart using PROC GCHART Answer 3:</vt:lpstr>
      <vt:lpstr>Conducted DataAnalysis to obtain the answer to the 5 questions mentioned in step 4 and created chart using PROC GCHART Answer 4:</vt:lpstr>
      <vt:lpstr>Conducted DataAnalysis to obtain the answer to the 5 questions mentioned in step 4 and created chart using PROC GCHART Answer 5:</vt:lpstr>
      <vt:lpstr>Conducted DataAnalysis to obtain the answer to the 5 questions mentioned in step 4 and created chart using PROC GCHART BAR CHART: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</dc:title>
  <dc:creator>Poornima Singh</dc:creator>
  <cp:lastModifiedBy>Poonam Bhaliyan</cp:lastModifiedBy>
  <cp:revision>42</cp:revision>
  <dcterms:created xsi:type="dcterms:W3CDTF">2021-11-23T03:22:47Z</dcterms:created>
  <dcterms:modified xsi:type="dcterms:W3CDTF">2022-03-11T03:43:04Z</dcterms:modified>
</cp:coreProperties>
</file>