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520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8596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3989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1492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4500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3499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3837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283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497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373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1/24/2024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8208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1/24/2024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278366391"/>
      </p:ext>
    </p:extLst>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3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025DF712-CFE2-89FE-A571-128124F4F901}"/>
              </a:ext>
            </a:extLst>
          </p:cNvPr>
          <p:cNvPicPr>
            <a:picLocks noChangeAspect="1"/>
          </p:cNvPicPr>
          <p:nvPr/>
        </p:nvPicPr>
        <p:blipFill rotWithShape="1">
          <a:blip r:embed="rId2"/>
          <a:srcRect t="12637" b="14771"/>
          <a:stretch/>
        </p:blipFill>
        <p:spPr>
          <a:xfrm>
            <a:off x="9" y="-1119"/>
            <a:ext cx="12191982" cy="6859119"/>
          </a:xfrm>
          <a:prstGeom prst="rect">
            <a:avLst/>
          </a:prstGeom>
        </p:spPr>
      </p:pic>
      <p:sp>
        <p:nvSpPr>
          <p:cNvPr id="103" name="Rectangle 4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544047"/>
            <a:ext cx="12191982" cy="3321895"/>
          </a:xfrm>
          <a:prstGeom prst="rect">
            <a:avLst/>
          </a:prstGeom>
          <a:gradFill>
            <a:gsLst>
              <a:gs pos="100000">
                <a:srgbClr val="000000">
                  <a:alpha val="0"/>
                </a:srgbClr>
              </a:gs>
              <a:gs pos="0">
                <a:schemeClr val="tx1"/>
              </a:gs>
              <a:gs pos="0">
                <a:srgbClr val="000000">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99889-39BA-49AB-9E24-7F2973A6882E}"/>
              </a:ext>
            </a:extLst>
          </p:cNvPr>
          <p:cNvSpPr>
            <a:spLocks noGrp="1"/>
          </p:cNvSpPr>
          <p:nvPr>
            <p:ph type="ctrTitle"/>
          </p:nvPr>
        </p:nvSpPr>
        <p:spPr>
          <a:xfrm>
            <a:off x="1783308" y="2838734"/>
            <a:ext cx="8625385" cy="2729554"/>
          </a:xfrm>
        </p:spPr>
        <p:txBody>
          <a:bodyPr>
            <a:normAutofit/>
          </a:bodyPr>
          <a:lstStyle/>
          <a:p>
            <a:pPr lvl="0">
              <a:spcBef>
                <a:spcPts val="1000"/>
              </a:spcBef>
              <a:buClr>
                <a:srgbClr val="F4F1EF">
                  <a:lumMod val="75000"/>
                </a:srgbClr>
              </a:buClr>
            </a:pPr>
            <a:r>
              <a:rPr lang="en-ZA" sz="4000" b="1" cap="all" spc="600">
                <a:solidFill>
                  <a:srgbClr val="FFFFFF"/>
                </a:solidFill>
                <a:latin typeface="Amasis MT Pro Medium" panose="02040604050005020304" pitchFamily="18" charset="0"/>
                <a:ea typeface="+mn-ea"/>
                <a:cs typeface="+mn-cs"/>
              </a:rPr>
              <a:t>Emotional</a:t>
            </a:r>
            <a:r>
              <a:rPr lang="en-ZA" sz="4000" b="1" cap="all" spc="600">
                <a:solidFill>
                  <a:srgbClr val="FFFFFF"/>
                </a:solidFill>
                <a:latin typeface="Arial Nova Cond" panose="020B0604020202020204" pitchFamily="34" charset="0"/>
                <a:ea typeface="+mn-ea"/>
                <a:cs typeface="+mn-cs"/>
              </a:rPr>
              <a:t> </a:t>
            </a:r>
            <a:r>
              <a:rPr lang="en-ZA" sz="4000" b="1" cap="all" spc="600">
                <a:solidFill>
                  <a:srgbClr val="FFFFFF"/>
                </a:solidFill>
                <a:latin typeface="Amasis MT Pro Medium" panose="02040604050005020304" pitchFamily="18" charset="0"/>
                <a:ea typeface="+mn-ea"/>
                <a:cs typeface="+mn-cs"/>
              </a:rPr>
              <a:t>Intelligence</a:t>
            </a:r>
            <a:br>
              <a:rPr lang="en-ZA" sz="4000" b="1" cap="all" spc="600">
                <a:solidFill>
                  <a:srgbClr val="FFFFFF"/>
                </a:solidFill>
                <a:latin typeface="Arial Nova Cond" panose="020B0604020202020204" pitchFamily="34" charset="0"/>
                <a:ea typeface="+mn-ea"/>
                <a:cs typeface="+mn-cs"/>
              </a:rPr>
            </a:br>
            <a:endParaRPr lang="en-ZA" sz="4000" b="1">
              <a:solidFill>
                <a:srgbClr val="FFFFFF"/>
              </a:solidFill>
              <a:latin typeface="Arial Nova Cond" panose="020B0604020202020204" pitchFamily="34" charset="0"/>
            </a:endParaRPr>
          </a:p>
        </p:txBody>
      </p:sp>
      <p:sp>
        <p:nvSpPr>
          <p:cNvPr id="3" name="Subtitle 2">
            <a:extLst>
              <a:ext uri="{FF2B5EF4-FFF2-40B4-BE49-F238E27FC236}">
                <a16:creationId xmlns:a16="http://schemas.microsoft.com/office/drawing/2014/main" id="{3A7F8DF4-07D9-4752-AA8B-183ABAA43EDF}"/>
              </a:ext>
            </a:extLst>
          </p:cNvPr>
          <p:cNvSpPr>
            <a:spLocks noGrp="1"/>
          </p:cNvSpPr>
          <p:nvPr>
            <p:ph type="subTitle" idx="1"/>
          </p:nvPr>
        </p:nvSpPr>
        <p:spPr>
          <a:xfrm>
            <a:off x="3141260" y="5786651"/>
            <a:ext cx="5909481" cy="811373"/>
          </a:xfrm>
        </p:spPr>
        <p:txBody>
          <a:bodyPr>
            <a:normAutofit/>
          </a:bodyPr>
          <a:lstStyle/>
          <a:p>
            <a:endParaRPr lang="en-ZA" dirty="0">
              <a:solidFill>
                <a:srgbClr val="FFFFFF"/>
              </a:solidFill>
            </a:endParaRPr>
          </a:p>
        </p:txBody>
      </p:sp>
    </p:spTree>
    <p:extLst>
      <p:ext uri="{BB962C8B-B14F-4D97-AF65-F5344CB8AC3E}">
        <p14:creationId xmlns:p14="http://schemas.microsoft.com/office/powerpoint/2010/main" val="2079176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7" name="Rectangle 396">
            <a:extLst>
              <a:ext uri="{FF2B5EF4-FFF2-40B4-BE49-F238E27FC236}">
                <a16:creationId xmlns:a16="http://schemas.microsoft.com/office/drawing/2014/main" id="{BCAE8BE1-A178-4D43-B3B0-FF22D765F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9844EEC-34ED-4C5D-A560-4B86BE694D24}"/>
              </a:ext>
            </a:extLst>
          </p:cNvPr>
          <p:cNvSpPr>
            <a:spLocks noGrp="1"/>
          </p:cNvSpPr>
          <p:nvPr>
            <p:ph type="subTitle" idx="1"/>
          </p:nvPr>
        </p:nvSpPr>
        <p:spPr>
          <a:xfrm>
            <a:off x="3339087" y="498144"/>
            <a:ext cx="5512981" cy="894973"/>
          </a:xfrm>
        </p:spPr>
        <p:txBody>
          <a:bodyPr anchor="ctr">
            <a:normAutofit/>
          </a:bodyPr>
          <a:lstStyle/>
          <a:p>
            <a:r>
              <a:rPr lang="en-ZA" dirty="0"/>
              <a:t>Emotional Intelligence</a:t>
            </a:r>
          </a:p>
        </p:txBody>
      </p:sp>
      <p:sp>
        <p:nvSpPr>
          <p:cNvPr id="399" name="Rectangle 398">
            <a:extLst>
              <a:ext uri="{FF2B5EF4-FFF2-40B4-BE49-F238E27FC236}">
                <a16:creationId xmlns:a16="http://schemas.microsoft.com/office/drawing/2014/main" id="{51B19870-0FE7-493D-837F-285ABFBC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 y="1866900"/>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EA7F7-5F28-46AB-9829-13C6FD8A7AFC}"/>
              </a:ext>
            </a:extLst>
          </p:cNvPr>
          <p:cNvSpPr>
            <a:spLocks noGrp="1"/>
          </p:cNvSpPr>
          <p:nvPr>
            <p:ph type="ctrTitle"/>
          </p:nvPr>
        </p:nvSpPr>
        <p:spPr>
          <a:xfrm>
            <a:off x="1590864" y="2541909"/>
            <a:ext cx="9125774" cy="2234571"/>
          </a:xfrm>
        </p:spPr>
        <p:txBody>
          <a:bodyPr anchor="ctr">
            <a:normAutofit/>
          </a:bodyPr>
          <a:lstStyle/>
          <a:p>
            <a:pPr algn="l"/>
            <a:r>
              <a:rPr lang="en-GB" sz="2000" b="0" i="0" dirty="0">
                <a:solidFill>
                  <a:schemeClr val="bg1">
                    <a:lumMod val="50000"/>
                  </a:schemeClr>
                </a:solidFill>
                <a:effectLst/>
                <a:latin typeface="Arial Nova Cond" panose="020B0506020202020204" pitchFamily="34" charset="0"/>
              </a:rPr>
              <a:t>Refers to the ability to recognize, understand, and manage one's own emotions, as well as the ability to perceive, interpret, and respond to the emotions of others.</a:t>
            </a:r>
            <a:endParaRPr lang="en-ZA" sz="2000" dirty="0">
              <a:solidFill>
                <a:schemeClr val="bg1">
                  <a:lumMod val="50000"/>
                </a:schemeClr>
              </a:solidFill>
              <a:latin typeface="Arial Nova Cond" panose="020B0506020202020204" pitchFamily="34" charset="0"/>
            </a:endParaRPr>
          </a:p>
        </p:txBody>
      </p:sp>
      <p:grpSp>
        <p:nvGrpSpPr>
          <p:cNvPr id="401" name="Group 400">
            <a:extLst>
              <a:ext uri="{FF2B5EF4-FFF2-40B4-BE49-F238E27FC236}">
                <a16:creationId xmlns:a16="http://schemas.microsoft.com/office/drawing/2014/main" id="{746799A1-45E6-4D75-A65E-3DC1CBA63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106308"/>
            <a:ext cx="12161561" cy="1011909"/>
            <a:chOff x="0" y="5106308"/>
            <a:chExt cx="12161561" cy="1011909"/>
          </a:xfrm>
          <a:solidFill>
            <a:schemeClr val="bg2">
              <a:lumMod val="90000"/>
            </a:schemeClr>
          </a:solidFill>
        </p:grpSpPr>
        <p:sp>
          <p:nvSpPr>
            <p:cNvPr id="402" name="Freeform 6">
              <a:extLst>
                <a:ext uri="{FF2B5EF4-FFF2-40B4-BE49-F238E27FC236}">
                  <a16:creationId xmlns:a16="http://schemas.microsoft.com/office/drawing/2014/main" id="{AC330A61-D374-4C19-A498-D92825915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09874" y="5905202"/>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78">
              <a:extLst>
                <a:ext uri="{FF2B5EF4-FFF2-40B4-BE49-F238E27FC236}">
                  <a16:creationId xmlns:a16="http://schemas.microsoft.com/office/drawing/2014/main" id="{D2E8C6F2-9778-4F3E-BC70-678D4A1AF8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944" y="521819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79">
              <a:extLst>
                <a:ext uri="{FF2B5EF4-FFF2-40B4-BE49-F238E27FC236}">
                  <a16:creationId xmlns:a16="http://schemas.microsoft.com/office/drawing/2014/main" id="{D54E97BD-321E-44B3-9801-6FDE239E3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41251" y="522109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0">
              <a:extLst>
                <a:ext uri="{FF2B5EF4-FFF2-40B4-BE49-F238E27FC236}">
                  <a16:creationId xmlns:a16="http://schemas.microsoft.com/office/drawing/2014/main" id="{B5055F81-BD7F-4DB5-BEF7-7F071CB67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0310" y="522882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1">
              <a:extLst>
                <a:ext uri="{FF2B5EF4-FFF2-40B4-BE49-F238E27FC236}">
                  <a16:creationId xmlns:a16="http://schemas.microsoft.com/office/drawing/2014/main" id="{B264ECD3-5643-4E8C-A4AE-9614B9884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4678" y="522495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2">
              <a:extLst>
                <a:ext uri="{FF2B5EF4-FFF2-40B4-BE49-F238E27FC236}">
                  <a16:creationId xmlns:a16="http://schemas.microsoft.com/office/drawing/2014/main" id="{559FD0BF-60BC-4C62-A8DA-1CC202B04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6108" y="523558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3">
              <a:extLst>
                <a:ext uri="{FF2B5EF4-FFF2-40B4-BE49-F238E27FC236}">
                  <a16:creationId xmlns:a16="http://schemas.microsoft.com/office/drawing/2014/main" id="{EE9B17C0-9746-4D91-B4C2-63A8B9A6A3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4036" y="521433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84">
              <a:extLst>
                <a:ext uri="{FF2B5EF4-FFF2-40B4-BE49-F238E27FC236}">
                  <a16:creationId xmlns:a16="http://schemas.microsoft.com/office/drawing/2014/main" id="{92756CAE-67ED-426A-973D-249AF25D7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2437" y="524234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86">
              <a:extLst>
                <a:ext uri="{FF2B5EF4-FFF2-40B4-BE49-F238E27FC236}">
                  <a16:creationId xmlns:a16="http://schemas.microsoft.com/office/drawing/2014/main" id="{EEE08FAC-78DF-4A80-8995-D56C3A7460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301" y="5216054"/>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89">
              <a:extLst>
                <a:ext uri="{FF2B5EF4-FFF2-40B4-BE49-F238E27FC236}">
                  <a16:creationId xmlns:a16="http://schemas.microsoft.com/office/drawing/2014/main" id="{B7F45F94-0B0A-4460-9B34-C2D5DD919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42384" y="5279057"/>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90">
              <a:extLst>
                <a:ext uri="{FF2B5EF4-FFF2-40B4-BE49-F238E27FC236}">
                  <a16:creationId xmlns:a16="http://schemas.microsoft.com/office/drawing/2014/main" id="{84AF90BD-13C5-489A-A244-738361C38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08229" y="531479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105">
              <a:extLst>
                <a:ext uri="{FF2B5EF4-FFF2-40B4-BE49-F238E27FC236}">
                  <a16:creationId xmlns:a16="http://schemas.microsoft.com/office/drawing/2014/main" id="{8636C71E-FDF4-4067-8964-0383DCEF49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4502" y="5522505"/>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106">
              <a:extLst>
                <a:ext uri="{FF2B5EF4-FFF2-40B4-BE49-F238E27FC236}">
                  <a16:creationId xmlns:a16="http://schemas.microsoft.com/office/drawing/2014/main" id="{4D59A51B-1C1C-450B-BE71-97BCDE2E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21611" y="5536031"/>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107">
              <a:extLst>
                <a:ext uri="{FF2B5EF4-FFF2-40B4-BE49-F238E27FC236}">
                  <a16:creationId xmlns:a16="http://schemas.microsoft.com/office/drawing/2014/main" id="{C1DEFC6A-DFE8-4910-B694-5C8BCDD72B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89724" y="5550520"/>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108">
              <a:extLst>
                <a:ext uri="{FF2B5EF4-FFF2-40B4-BE49-F238E27FC236}">
                  <a16:creationId xmlns:a16="http://schemas.microsoft.com/office/drawing/2014/main" id="{A8327A67-E29D-4518-A159-1D1B29F7E9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47588" y="5550519"/>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109">
              <a:extLst>
                <a:ext uri="{FF2B5EF4-FFF2-40B4-BE49-F238E27FC236}">
                  <a16:creationId xmlns:a16="http://schemas.microsoft.com/office/drawing/2014/main" id="{9EBF60B4-95B9-4CE2-9D35-B9CE820D1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18299" y="5554385"/>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110">
              <a:extLst>
                <a:ext uri="{FF2B5EF4-FFF2-40B4-BE49-F238E27FC236}">
                  <a16:creationId xmlns:a16="http://schemas.microsoft.com/office/drawing/2014/main" id="{F12EC896-1AF7-4EF5-9F1B-98DDAE69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42549" y="5556455"/>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111">
              <a:extLst>
                <a:ext uri="{FF2B5EF4-FFF2-40B4-BE49-F238E27FC236}">
                  <a16:creationId xmlns:a16="http://schemas.microsoft.com/office/drawing/2014/main" id="{5408F943-F7D0-4319-A4CE-FAD2CAC16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11962" y="5568877"/>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112">
              <a:extLst>
                <a:ext uri="{FF2B5EF4-FFF2-40B4-BE49-F238E27FC236}">
                  <a16:creationId xmlns:a16="http://schemas.microsoft.com/office/drawing/2014/main" id="{ACF9436A-A28C-4CF1-8B46-1B57E4EB5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02434" y="556887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22">
              <a:extLst>
                <a:ext uri="{FF2B5EF4-FFF2-40B4-BE49-F238E27FC236}">
                  <a16:creationId xmlns:a16="http://schemas.microsoft.com/office/drawing/2014/main" id="{38C96455-61C2-4B3A-8327-25F051FD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56403" y="5844201"/>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23">
              <a:extLst>
                <a:ext uri="{FF2B5EF4-FFF2-40B4-BE49-F238E27FC236}">
                  <a16:creationId xmlns:a16="http://schemas.microsoft.com/office/drawing/2014/main" id="{74A5BAF0-CAEA-4B4A-B9B3-2DC4346A01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71547" y="5819085"/>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130">
              <a:extLst>
                <a:ext uri="{FF2B5EF4-FFF2-40B4-BE49-F238E27FC236}">
                  <a16:creationId xmlns:a16="http://schemas.microsoft.com/office/drawing/2014/main" id="{F278E2E6-7EF6-4E45-AF96-A155E7E6F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96767" y="5848067"/>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131">
              <a:extLst>
                <a:ext uri="{FF2B5EF4-FFF2-40B4-BE49-F238E27FC236}">
                  <a16:creationId xmlns:a16="http://schemas.microsoft.com/office/drawing/2014/main" id="{D656A53C-1D0D-4AB0-ADC0-0F2016AC4B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80781" y="58519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132">
              <a:extLst>
                <a:ext uri="{FF2B5EF4-FFF2-40B4-BE49-F238E27FC236}">
                  <a16:creationId xmlns:a16="http://schemas.microsoft.com/office/drawing/2014/main" id="{0C80B8A3-D49B-47CD-A9EF-2E4F1902F2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5752" y="5854830"/>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134">
              <a:extLst>
                <a:ext uri="{FF2B5EF4-FFF2-40B4-BE49-F238E27FC236}">
                  <a16:creationId xmlns:a16="http://schemas.microsoft.com/office/drawing/2014/main" id="{6ADD7E2A-687D-457A-9B01-3888E0F5AB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92491" y="5851931"/>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135">
              <a:extLst>
                <a:ext uri="{FF2B5EF4-FFF2-40B4-BE49-F238E27FC236}">
                  <a16:creationId xmlns:a16="http://schemas.microsoft.com/office/drawing/2014/main" id="{B5F9E127-756B-4B48-8CCC-D088C9B49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00671" y="5862558"/>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141">
              <a:extLst>
                <a:ext uri="{FF2B5EF4-FFF2-40B4-BE49-F238E27FC236}">
                  <a16:creationId xmlns:a16="http://schemas.microsoft.com/office/drawing/2014/main" id="{F7964247-6EEE-448D-BA18-D43679952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75578" y="5883811"/>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2">
              <a:extLst>
                <a:ext uri="{FF2B5EF4-FFF2-40B4-BE49-F238E27FC236}">
                  <a16:creationId xmlns:a16="http://schemas.microsoft.com/office/drawing/2014/main" id="{7C00FE03-C4B3-406A-B3B5-8652A07B0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4827" y="5255525"/>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3">
              <a:extLst>
                <a:ext uri="{FF2B5EF4-FFF2-40B4-BE49-F238E27FC236}">
                  <a16:creationId xmlns:a16="http://schemas.microsoft.com/office/drawing/2014/main" id="{5E1411B2-832D-4E75-A901-20F1EF1027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9080" y="5230406"/>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4">
              <a:extLst>
                <a:ext uri="{FF2B5EF4-FFF2-40B4-BE49-F238E27FC236}">
                  <a16:creationId xmlns:a16="http://schemas.microsoft.com/office/drawing/2014/main" id="{00A73D5D-34E6-46EE-9FA3-3EF0ECF56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029" y="5272915"/>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65">
              <a:extLst>
                <a:ext uri="{FF2B5EF4-FFF2-40B4-BE49-F238E27FC236}">
                  <a16:creationId xmlns:a16="http://schemas.microsoft.com/office/drawing/2014/main" id="{1EB4A13D-B6DB-4371-B82B-E1D94AAAC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269" y="5294169"/>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66">
              <a:extLst>
                <a:ext uri="{FF2B5EF4-FFF2-40B4-BE49-F238E27FC236}">
                  <a16:creationId xmlns:a16="http://schemas.microsoft.com/office/drawing/2014/main" id="{E9C66648-C976-40C4-97FC-CBEDE7917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5589" y="5283542"/>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67">
              <a:extLst>
                <a:ext uri="{FF2B5EF4-FFF2-40B4-BE49-F238E27FC236}">
                  <a16:creationId xmlns:a16="http://schemas.microsoft.com/office/drawing/2014/main" id="{335CB41C-652B-420E-A2BF-899F95E40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55595" y="5287406"/>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68">
              <a:extLst>
                <a:ext uri="{FF2B5EF4-FFF2-40B4-BE49-F238E27FC236}">
                  <a16:creationId xmlns:a16="http://schemas.microsoft.com/office/drawing/2014/main" id="{65E68F9C-D710-413A-8C26-C43B6DED4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4" y="5276778"/>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69">
              <a:extLst>
                <a:ext uri="{FF2B5EF4-FFF2-40B4-BE49-F238E27FC236}">
                  <a16:creationId xmlns:a16="http://schemas.microsoft.com/office/drawing/2014/main" id="{A14C9801-9595-4CAA-A4A6-0B78182C70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21861" y="5291271"/>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0">
              <a:extLst>
                <a:ext uri="{FF2B5EF4-FFF2-40B4-BE49-F238E27FC236}">
                  <a16:creationId xmlns:a16="http://schemas.microsoft.com/office/drawing/2014/main" id="{915773B7-1A75-4D3C-870D-F25351E1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9019" y="5362760"/>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1">
              <a:extLst>
                <a:ext uri="{FF2B5EF4-FFF2-40B4-BE49-F238E27FC236}">
                  <a16:creationId xmlns:a16="http://schemas.microsoft.com/office/drawing/2014/main" id="{4ADBDA21-007C-4CED-9AB5-C32B3FA71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0792" y="5298033"/>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72">
              <a:extLst>
                <a:ext uri="{FF2B5EF4-FFF2-40B4-BE49-F238E27FC236}">
                  <a16:creationId xmlns:a16="http://schemas.microsoft.com/office/drawing/2014/main" id="{3718D2E5-51B8-455A-B3D4-E884DAB93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32222" y="5301896"/>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73">
              <a:extLst>
                <a:ext uri="{FF2B5EF4-FFF2-40B4-BE49-F238E27FC236}">
                  <a16:creationId xmlns:a16="http://schemas.microsoft.com/office/drawing/2014/main" id="{4B041604-2D7C-4832-8FAA-DCB07D46C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42628" y="5305760"/>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74">
              <a:extLst>
                <a:ext uri="{FF2B5EF4-FFF2-40B4-BE49-F238E27FC236}">
                  <a16:creationId xmlns:a16="http://schemas.microsoft.com/office/drawing/2014/main" id="{9E77DC16-4E29-472D-AFAE-6CC98F71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5761" y="5312524"/>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5">
              <a:extLst>
                <a:ext uri="{FF2B5EF4-FFF2-40B4-BE49-F238E27FC236}">
                  <a16:creationId xmlns:a16="http://schemas.microsoft.com/office/drawing/2014/main" id="{57F8EEC0-84F1-4643-948F-20EDB42DB3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08381" y="523040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7">
              <a:extLst>
                <a:ext uri="{FF2B5EF4-FFF2-40B4-BE49-F238E27FC236}">
                  <a16:creationId xmlns:a16="http://schemas.microsoft.com/office/drawing/2014/main" id="{178DF4FD-FC16-425B-A286-AE0CBE38E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71162" y="5330877"/>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5">
              <a:extLst>
                <a:ext uri="{FF2B5EF4-FFF2-40B4-BE49-F238E27FC236}">
                  <a16:creationId xmlns:a16="http://schemas.microsoft.com/office/drawing/2014/main" id="{9A289B86-0934-474E-B47C-04441D3E0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6117" y="5348267"/>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7">
              <a:extLst>
                <a:ext uri="{FF2B5EF4-FFF2-40B4-BE49-F238E27FC236}">
                  <a16:creationId xmlns:a16="http://schemas.microsoft.com/office/drawing/2014/main" id="{024358D6-E1F4-4C69-9364-41D393CF9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02098" y="536275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8">
              <a:extLst>
                <a:ext uri="{FF2B5EF4-FFF2-40B4-BE49-F238E27FC236}">
                  <a16:creationId xmlns:a16="http://schemas.microsoft.com/office/drawing/2014/main" id="{DC6EEEF4-44B5-4836-B408-3E28A022C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9491" y="5369520"/>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91">
              <a:extLst>
                <a:ext uri="{FF2B5EF4-FFF2-40B4-BE49-F238E27FC236}">
                  <a16:creationId xmlns:a16="http://schemas.microsoft.com/office/drawing/2014/main" id="{AB45D174-5E18-4CF1-A043-8D07ABD159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6799" y="5567455"/>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92">
              <a:extLst>
                <a:ext uri="{FF2B5EF4-FFF2-40B4-BE49-F238E27FC236}">
                  <a16:creationId xmlns:a16="http://schemas.microsoft.com/office/drawing/2014/main" id="{3EC9F9EB-0F1F-4A08-8997-553E3CD517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9496" y="556659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93">
              <a:extLst>
                <a:ext uri="{FF2B5EF4-FFF2-40B4-BE49-F238E27FC236}">
                  <a16:creationId xmlns:a16="http://schemas.microsoft.com/office/drawing/2014/main" id="{70D71C9A-4651-433C-A662-9C36EAEC4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07123" y="5577225"/>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94">
              <a:extLst>
                <a:ext uri="{FF2B5EF4-FFF2-40B4-BE49-F238E27FC236}">
                  <a16:creationId xmlns:a16="http://schemas.microsoft.com/office/drawing/2014/main" id="{E5593654-BC1C-4CB6-BFE5-1D3A60A56D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79851" y="5610069"/>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95">
              <a:extLst>
                <a:ext uri="{FF2B5EF4-FFF2-40B4-BE49-F238E27FC236}">
                  <a16:creationId xmlns:a16="http://schemas.microsoft.com/office/drawing/2014/main" id="{42955D29-03AD-4BC3-829E-2CD35699DF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2749" y="5612968"/>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96">
              <a:extLst>
                <a:ext uri="{FF2B5EF4-FFF2-40B4-BE49-F238E27FC236}">
                  <a16:creationId xmlns:a16="http://schemas.microsoft.com/office/drawing/2014/main" id="{5B98C329-78F1-4484-B5DF-01D81E8207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56472" y="5620696"/>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97">
              <a:extLst>
                <a:ext uri="{FF2B5EF4-FFF2-40B4-BE49-F238E27FC236}">
                  <a16:creationId xmlns:a16="http://schemas.microsoft.com/office/drawing/2014/main" id="{AD52681E-C1C3-43AC-BF0B-13134EB11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69612" y="5623594"/>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98">
              <a:extLst>
                <a:ext uri="{FF2B5EF4-FFF2-40B4-BE49-F238E27FC236}">
                  <a16:creationId xmlns:a16="http://schemas.microsoft.com/office/drawing/2014/main" id="{C320A953-E5FD-41DF-A8F5-71DF8232F4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55888" y="5623595"/>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5" name="Freeform 99">
              <a:extLst>
                <a:ext uri="{FF2B5EF4-FFF2-40B4-BE49-F238E27FC236}">
                  <a16:creationId xmlns:a16="http://schemas.microsoft.com/office/drawing/2014/main" id="{FEB1C01B-F145-4B43-96B1-39DE13EBE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84592" y="5623592"/>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6" name="Freeform 100">
              <a:extLst>
                <a:ext uri="{FF2B5EF4-FFF2-40B4-BE49-F238E27FC236}">
                  <a16:creationId xmlns:a16="http://schemas.microsoft.com/office/drawing/2014/main" id="{340A7FAC-CDFE-46BA-9625-39FD272F3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48" y="5623594"/>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101">
              <a:extLst>
                <a:ext uri="{FF2B5EF4-FFF2-40B4-BE49-F238E27FC236}">
                  <a16:creationId xmlns:a16="http://schemas.microsoft.com/office/drawing/2014/main" id="{ACB8A6D0-D27A-4CF9-9682-C82686AC3C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3583" y="5631324"/>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8" name="Freeform 102">
              <a:extLst>
                <a:ext uri="{FF2B5EF4-FFF2-40B4-BE49-F238E27FC236}">
                  <a16:creationId xmlns:a16="http://schemas.microsoft.com/office/drawing/2014/main" id="{3A15A41E-8DB9-44F4-B754-4FF0A19F5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37594" y="5635188"/>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103">
              <a:extLst>
                <a:ext uri="{FF2B5EF4-FFF2-40B4-BE49-F238E27FC236}">
                  <a16:creationId xmlns:a16="http://schemas.microsoft.com/office/drawing/2014/main" id="{0E015985-AC6E-41D6-9FE9-F4593EBC6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130" y="5641949"/>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104">
              <a:extLst>
                <a:ext uri="{FF2B5EF4-FFF2-40B4-BE49-F238E27FC236}">
                  <a16:creationId xmlns:a16="http://schemas.microsoft.com/office/drawing/2014/main" id="{B868D33E-2F89-4682-AB08-BC94274FB2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62933" y="5641949"/>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113">
              <a:extLst>
                <a:ext uri="{FF2B5EF4-FFF2-40B4-BE49-F238E27FC236}">
                  <a16:creationId xmlns:a16="http://schemas.microsoft.com/office/drawing/2014/main" id="{A6A7AEF2-537B-4E82-89E4-D71505B57A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0259" y="5696047"/>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114">
              <a:extLst>
                <a:ext uri="{FF2B5EF4-FFF2-40B4-BE49-F238E27FC236}">
                  <a16:creationId xmlns:a16="http://schemas.microsoft.com/office/drawing/2014/main" id="{24C5CCEB-5E3B-4489-AB19-2DB85DA997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9910" y="569604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115">
              <a:extLst>
                <a:ext uri="{FF2B5EF4-FFF2-40B4-BE49-F238E27FC236}">
                  <a16:creationId xmlns:a16="http://schemas.microsoft.com/office/drawing/2014/main" id="{F4C8771D-AC3F-47B2-9AD1-5AF9359E8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14638" y="5702812"/>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117">
              <a:extLst>
                <a:ext uri="{FF2B5EF4-FFF2-40B4-BE49-F238E27FC236}">
                  <a16:creationId xmlns:a16="http://schemas.microsoft.com/office/drawing/2014/main" id="{FB64BBB6-1A0C-4F2A-BF08-B14A99FAF6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1566" y="5717303"/>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118">
              <a:extLst>
                <a:ext uri="{FF2B5EF4-FFF2-40B4-BE49-F238E27FC236}">
                  <a16:creationId xmlns:a16="http://schemas.microsoft.com/office/drawing/2014/main" id="{4369B013-E7EA-4196-846E-1374C3C7A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3910" y="565843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119">
              <a:extLst>
                <a:ext uri="{FF2B5EF4-FFF2-40B4-BE49-F238E27FC236}">
                  <a16:creationId xmlns:a16="http://schemas.microsoft.com/office/drawing/2014/main" id="{CBDC9B73-904A-4DF7-A305-9BD9FBEA93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673" y="5643599"/>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120">
              <a:extLst>
                <a:ext uri="{FF2B5EF4-FFF2-40B4-BE49-F238E27FC236}">
                  <a16:creationId xmlns:a16="http://schemas.microsoft.com/office/drawing/2014/main" id="{7D576961-B9DB-43B2-942F-AC2ADD8840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82742" y="5917276"/>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121">
              <a:extLst>
                <a:ext uri="{FF2B5EF4-FFF2-40B4-BE49-F238E27FC236}">
                  <a16:creationId xmlns:a16="http://schemas.microsoft.com/office/drawing/2014/main" id="{5C5B2681-276A-4F75-9011-666D9854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2567" y="5925006"/>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125">
              <a:extLst>
                <a:ext uri="{FF2B5EF4-FFF2-40B4-BE49-F238E27FC236}">
                  <a16:creationId xmlns:a16="http://schemas.microsoft.com/office/drawing/2014/main" id="{B384D8C5-725B-4A69-93D4-4EF9FC472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8001" y="5929353"/>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126">
              <a:extLst>
                <a:ext uri="{FF2B5EF4-FFF2-40B4-BE49-F238E27FC236}">
                  <a16:creationId xmlns:a16="http://schemas.microsoft.com/office/drawing/2014/main" id="{08E654B7-064A-4CAC-9B2B-D06CB84C6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3" y="5953022"/>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127">
              <a:extLst>
                <a:ext uri="{FF2B5EF4-FFF2-40B4-BE49-F238E27FC236}">
                  <a16:creationId xmlns:a16="http://schemas.microsoft.com/office/drawing/2014/main" id="{D245AD30-D4CD-416A-810A-A61591C82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48544" y="5953022"/>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128">
              <a:extLst>
                <a:ext uri="{FF2B5EF4-FFF2-40B4-BE49-F238E27FC236}">
                  <a16:creationId xmlns:a16="http://schemas.microsoft.com/office/drawing/2014/main" id="{4218966C-CD94-4F64-8504-3801FE3D4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04939" y="5956884"/>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129">
              <a:extLst>
                <a:ext uri="{FF2B5EF4-FFF2-40B4-BE49-F238E27FC236}">
                  <a16:creationId xmlns:a16="http://schemas.microsoft.com/office/drawing/2014/main" id="{46DFD34B-DEA0-4620-AFEA-80B5AB88D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10863" y="5956884"/>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133">
              <a:extLst>
                <a:ext uri="{FF2B5EF4-FFF2-40B4-BE49-F238E27FC236}">
                  <a16:creationId xmlns:a16="http://schemas.microsoft.com/office/drawing/2014/main" id="{CDD0A9BF-3A00-4FAE-8348-CA952B931D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158" y="5967512"/>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136">
              <a:extLst>
                <a:ext uri="{FF2B5EF4-FFF2-40B4-BE49-F238E27FC236}">
                  <a16:creationId xmlns:a16="http://schemas.microsoft.com/office/drawing/2014/main" id="{8B5E3FE8-9941-4BC1-984E-DA84ED258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578" y="5980552"/>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137">
              <a:extLst>
                <a:ext uri="{FF2B5EF4-FFF2-40B4-BE49-F238E27FC236}">
                  <a16:creationId xmlns:a16="http://schemas.microsoft.com/office/drawing/2014/main" id="{0648A3A2-C520-409F-8BCB-85220E3E7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83335" y="5985867"/>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138">
              <a:extLst>
                <a:ext uri="{FF2B5EF4-FFF2-40B4-BE49-F238E27FC236}">
                  <a16:creationId xmlns:a16="http://schemas.microsoft.com/office/drawing/2014/main" id="{2652AB63-3244-47B5-B806-6BA621A797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84342" y="5988767"/>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8" name="Freeform 139">
              <a:extLst>
                <a:ext uri="{FF2B5EF4-FFF2-40B4-BE49-F238E27FC236}">
                  <a16:creationId xmlns:a16="http://schemas.microsoft.com/office/drawing/2014/main" id="{EC4C3C8E-570A-4C2D-9043-A4CD71F5B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647" y="5996494"/>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9" name="Freeform 140">
              <a:extLst>
                <a:ext uri="{FF2B5EF4-FFF2-40B4-BE49-F238E27FC236}">
                  <a16:creationId xmlns:a16="http://schemas.microsoft.com/office/drawing/2014/main" id="{4D839056-7F36-4D86-969A-57AB72676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92393" y="6000358"/>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0" name="Freeform 142">
              <a:extLst>
                <a:ext uri="{FF2B5EF4-FFF2-40B4-BE49-F238E27FC236}">
                  <a16:creationId xmlns:a16="http://schemas.microsoft.com/office/drawing/2014/main" id="{F4BF5F65-A5B8-468E-827E-909F7AADF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88494" y="6032238"/>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1" name="Freeform 143">
              <a:extLst>
                <a:ext uri="{FF2B5EF4-FFF2-40B4-BE49-F238E27FC236}">
                  <a16:creationId xmlns:a16="http://schemas.microsoft.com/office/drawing/2014/main" id="{F6913C54-1234-44F1-A778-457C76DD09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8174" y="5985866"/>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2" name="Freeform 144">
              <a:extLst>
                <a:ext uri="{FF2B5EF4-FFF2-40B4-BE49-F238E27FC236}">
                  <a16:creationId xmlns:a16="http://schemas.microsoft.com/office/drawing/2014/main" id="{536D9C06-E62D-4133-94F0-C8F22546E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7541" y="5980782"/>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3" name="Freeform 145">
              <a:extLst>
                <a:ext uri="{FF2B5EF4-FFF2-40B4-BE49-F238E27FC236}">
                  <a16:creationId xmlns:a16="http://schemas.microsoft.com/office/drawing/2014/main" id="{22358CC1-6E26-4120-BCC7-46487C3B61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70917" y="6039001"/>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4" name="Freeform 8">
              <a:extLst>
                <a:ext uri="{FF2B5EF4-FFF2-40B4-BE49-F238E27FC236}">
                  <a16:creationId xmlns:a16="http://schemas.microsoft.com/office/drawing/2014/main" id="{2F5915B0-DD25-4B54-9FEB-E42C7AF73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4238" y="568679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5" name="Freeform 8">
              <a:extLst>
                <a:ext uri="{FF2B5EF4-FFF2-40B4-BE49-F238E27FC236}">
                  <a16:creationId xmlns:a16="http://schemas.microsoft.com/office/drawing/2014/main" id="{1F63D788-72B3-431C-8F16-5424677208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5986" y="5527482"/>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6" name="Freeform 106">
              <a:extLst>
                <a:ext uri="{FF2B5EF4-FFF2-40B4-BE49-F238E27FC236}">
                  <a16:creationId xmlns:a16="http://schemas.microsoft.com/office/drawing/2014/main" id="{7D5BDBD8-0F8A-4D34-B396-FC6918CB1F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45991" y="578140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7" name="Freeform 10">
              <a:extLst>
                <a:ext uri="{FF2B5EF4-FFF2-40B4-BE49-F238E27FC236}">
                  <a16:creationId xmlns:a16="http://schemas.microsoft.com/office/drawing/2014/main" id="{FA0857C8-324E-45AF-A49D-4CFB4B7DB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712" y="5109206"/>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8" name="Freeform 15">
              <a:extLst>
                <a:ext uri="{FF2B5EF4-FFF2-40B4-BE49-F238E27FC236}">
                  <a16:creationId xmlns:a16="http://schemas.microsoft.com/office/drawing/2014/main" id="{A8EE8150-A53B-47D8-BCAD-97A8AFE0C2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4240" y="5123697"/>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9" name="Freeform 18">
              <a:extLst>
                <a:ext uri="{FF2B5EF4-FFF2-40B4-BE49-F238E27FC236}">
                  <a16:creationId xmlns:a16="http://schemas.microsoft.com/office/drawing/2014/main" id="{CAF7B70F-A660-499E-9387-56F6C854C3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07" y="5106308"/>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0" name="Freeform 19">
              <a:extLst>
                <a:ext uri="{FF2B5EF4-FFF2-40B4-BE49-F238E27FC236}">
                  <a16:creationId xmlns:a16="http://schemas.microsoft.com/office/drawing/2014/main" id="{46FE16B2-E28A-4C64-9AD7-4C357B99C7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33291" y="513142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1" name="Freeform 20">
              <a:extLst>
                <a:ext uri="{FF2B5EF4-FFF2-40B4-BE49-F238E27FC236}">
                  <a16:creationId xmlns:a16="http://schemas.microsoft.com/office/drawing/2014/main" id="{63E74641-50BD-455B-80D4-2DCED369CF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70389" y="5142051"/>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2" name="Freeform 22">
              <a:extLst>
                <a:ext uri="{FF2B5EF4-FFF2-40B4-BE49-F238E27FC236}">
                  <a16:creationId xmlns:a16="http://schemas.microsoft.com/office/drawing/2014/main" id="{1FB69F41-108C-4C8A-B3CB-834A28451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4527" y="5152680"/>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3" name="Freeform 23">
              <a:extLst>
                <a:ext uri="{FF2B5EF4-FFF2-40B4-BE49-F238E27FC236}">
                  <a16:creationId xmlns:a16="http://schemas.microsoft.com/office/drawing/2014/main" id="{304595DE-AEA0-4929-B880-1427DA3E0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1695" y="5156543"/>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4" name="Freeform 26">
              <a:extLst>
                <a:ext uri="{FF2B5EF4-FFF2-40B4-BE49-F238E27FC236}">
                  <a16:creationId xmlns:a16="http://schemas.microsoft.com/office/drawing/2014/main" id="{015BE621-BC36-47C1-A90A-8CF5AC498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6602" y="5177796"/>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5" name="Freeform 27">
              <a:extLst>
                <a:ext uri="{FF2B5EF4-FFF2-40B4-BE49-F238E27FC236}">
                  <a16:creationId xmlns:a16="http://schemas.microsoft.com/office/drawing/2014/main" id="{54B2EFA5-5232-4E58-91AA-B3FD79F42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31150" y="5177796"/>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6" name="Freeform 28">
              <a:extLst>
                <a:ext uri="{FF2B5EF4-FFF2-40B4-BE49-F238E27FC236}">
                  <a16:creationId xmlns:a16="http://schemas.microsoft.com/office/drawing/2014/main" id="{5BD40916-24DC-48FC-8F8D-908486E988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5239" y="5209676"/>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7" name="Freeform 30">
              <a:extLst>
                <a:ext uri="{FF2B5EF4-FFF2-40B4-BE49-F238E27FC236}">
                  <a16:creationId xmlns:a16="http://schemas.microsoft.com/office/drawing/2014/main" id="{68A88E8A-E459-4DCF-845A-AF2FE66A1E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6423" y="5228032"/>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8" name="Freeform 43">
              <a:extLst>
                <a:ext uri="{FF2B5EF4-FFF2-40B4-BE49-F238E27FC236}">
                  <a16:creationId xmlns:a16="http://schemas.microsoft.com/office/drawing/2014/main" id="{2D094239-E36F-41DA-BEA0-88E80E9A27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2454" y="5446361"/>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9" name="Freeform 51">
              <a:extLst>
                <a:ext uri="{FF2B5EF4-FFF2-40B4-BE49-F238E27FC236}">
                  <a16:creationId xmlns:a16="http://schemas.microsoft.com/office/drawing/2014/main" id="{A3369777-CAFD-4E8B-831C-DEEF0E430E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225" y="5485971"/>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0" name="Freeform 52">
              <a:extLst>
                <a:ext uri="{FF2B5EF4-FFF2-40B4-BE49-F238E27FC236}">
                  <a16:creationId xmlns:a16="http://schemas.microsoft.com/office/drawing/2014/main" id="{EEA5BEC0-7D4B-43A2-9927-8E2EB322A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04" y="5492731"/>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1" name="Freeform 53">
              <a:extLst>
                <a:ext uri="{FF2B5EF4-FFF2-40B4-BE49-F238E27FC236}">
                  <a16:creationId xmlns:a16="http://schemas.microsoft.com/office/drawing/2014/main" id="{18E10D9B-4B7D-4C5B-A6B6-77E5C3CCA3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39793" y="5499495"/>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54">
              <a:extLst>
                <a:ext uri="{FF2B5EF4-FFF2-40B4-BE49-F238E27FC236}">
                  <a16:creationId xmlns:a16="http://schemas.microsoft.com/office/drawing/2014/main" id="{33AFC0E3-F91D-470B-A144-94795F0B08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3882" y="5496596"/>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3" name="Freeform 55">
              <a:extLst>
                <a:ext uri="{FF2B5EF4-FFF2-40B4-BE49-F238E27FC236}">
                  <a16:creationId xmlns:a16="http://schemas.microsoft.com/office/drawing/2014/main" id="{924D13C3-7CD8-4426-B324-01F660869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50335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4" name="Freeform 56">
              <a:extLst>
                <a:ext uri="{FF2B5EF4-FFF2-40B4-BE49-F238E27FC236}">
                  <a16:creationId xmlns:a16="http://schemas.microsoft.com/office/drawing/2014/main" id="{1F370C65-4A7C-48A3-9A06-C8CBC8D3B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6192" y="5503359"/>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5" name="Freeform 57">
              <a:extLst>
                <a:ext uri="{FF2B5EF4-FFF2-40B4-BE49-F238E27FC236}">
                  <a16:creationId xmlns:a16="http://schemas.microsoft.com/office/drawing/2014/main" id="{BA5AB51B-8941-4220-8850-8DD825D83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7068" y="5499495"/>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6" name="Freeform 59">
              <a:extLst>
                <a:ext uri="{FF2B5EF4-FFF2-40B4-BE49-F238E27FC236}">
                  <a16:creationId xmlns:a16="http://schemas.microsoft.com/office/drawing/2014/main" id="{E47463C8-708A-49B4-ADA2-8FFFE4B13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6" y="5542967"/>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7" name="Freeform 60">
              <a:extLst>
                <a:ext uri="{FF2B5EF4-FFF2-40B4-BE49-F238E27FC236}">
                  <a16:creationId xmlns:a16="http://schemas.microsoft.com/office/drawing/2014/main" id="{F222DB0F-993C-456E-B0DD-F394034784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00391" y="5549730"/>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8" name="Freeform 61">
              <a:extLst>
                <a:ext uri="{FF2B5EF4-FFF2-40B4-BE49-F238E27FC236}">
                  <a16:creationId xmlns:a16="http://schemas.microsoft.com/office/drawing/2014/main" id="{763129DD-8271-408A-87FE-074325184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92040" y="5568086"/>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9" name="Freeform 78">
              <a:extLst>
                <a:ext uri="{FF2B5EF4-FFF2-40B4-BE49-F238E27FC236}">
                  <a16:creationId xmlns:a16="http://schemas.microsoft.com/office/drawing/2014/main" id="{BF7CB8CA-CD6E-4CEB-AF7F-6B187D5FAC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4597" y="5790278"/>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0" name="Freeform 79">
              <a:extLst>
                <a:ext uri="{FF2B5EF4-FFF2-40B4-BE49-F238E27FC236}">
                  <a16:creationId xmlns:a16="http://schemas.microsoft.com/office/drawing/2014/main" id="{505CE598-EF19-47F4-BA36-CDA8F84DD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904" y="5793177"/>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1" name="Freeform 80">
              <a:extLst>
                <a:ext uri="{FF2B5EF4-FFF2-40B4-BE49-F238E27FC236}">
                  <a16:creationId xmlns:a16="http://schemas.microsoft.com/office/drawing/2014/main" id="{A0B0D93C-2011-4509-8C99-894BC58DB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57963" y="5800906"/>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2" name="Freeform 81">
              <a:extLst>
                <a:ext uri="{FF2B5EF4-FFF2-40B4-BE49-F238E27FC236}">
                  <a16:creationId xmlns:a16="http://schemas.microsoft.com/office/drawing/2014/main" id="{82EDA4CD-4646-4C14-B7EE-AA5B234327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62331" y="5797041"/>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3" name="Freeform 82">
              <a:extLst>
                <a:ext uri="{FF2B5EF4-FFF2-40B4-BE49-F238E27FC236}">
                  <a16:creationId xmlns:a16="http://schemas.microsoft.com/office/drawing/2014/main" id="{29E1914C-4609-4ECD-90CD-6A04EBB0F0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3761" y="5807666"/>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4" name="Freeform 83">
              <a:extLst>
                <a:ext uri="{FF2B5EF4-FFF2-40B4-BE49-F238E27FC236}">
                  <a16:creationId xmlns:a16="http://schemas.microsoft.com/office/drawing/2014/main" id="{21060219-1EDF-4EB4-B396-69D84FBFD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1689" y="5786414"/>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5" name="Freeform 84">
              <a:extLst>
                <a:ext uri="{FF2B5EF4-FFF2-40B4-BE49-F238E27FC236}">
                  <a16:creationId xmlns:a16="http://schemas.microsoft.com/office/drawing/2014/main" id="{2E398743-0F2F-4858-9DB8-DE4D69D76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090" y="5814431"/>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6" name="Freeform 86">
              <a:extLst>
                <a:ext uri="{FF2B5EF4-FFF2-40B4-BE49-F238E27FC236}">
                  <a16:creationId xmlns:a16="http://schemas.microsoft.com/office/drawing/2014/main" id="{3EAE101E-6CF5-47F7-AA16-EF1C106EF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4954" y="5788137"/>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7" name="Freeform 89">
              <a:extLst>
                <a:ext uri="{FF2B5EF4-FFF2-40B4-BE49-F238E27FC236}">
                  <a16:creationId xmlns:a16="http://schemas.microsoft.com/office/drawing/2014/main" id="{54A08355-5470-4E6C-932C-D02D5794DC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851140"/>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8" name="Freeform 90">
              <a:extLst>
                <a:ext uri="{FF2B5EF4-FFF2-40B4-BE49-F238E27FC236}">
                  <a16:creationId xmlns:a16="http://schemas.microsoft.com/office/drawing/2014/main" id="{6C942B34-7580-46A3-BC17-44175A102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5882" y="5886882"/>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9" name="Freeform 5">
              <a:extLst>
                <a:ext uri="{FF2B5EF4-FFF2-40B4-BE49-F238E27FC236}">
                  <a16:creationId xmlns:a16="http://schemas.microsoft.com/office/drawing/2014/main" id="{0029D483-F39D-4512-88EF-7C0D18123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4199" y="5161026"/>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0" name="Freeform 7">
              <a:extLst>
                <a:ext uri="{FF2B5EF4-FFF2-40B4-BE49-F238E27FC236}">
                  <a16:creationId xmlns:a16="http://schemas.microsoft.com/office/drawing/2014/main" id="{4AB478EA-54E1-4DF5-9898-3ECDE41AE0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6387" y="5175517"/>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1" name="Freeform 13">
              <a:extLst>
                <a:ext uri="{FF2B5EF4-FFF2-40B4-BE49-F238E27FC236}">
                  <a16:creationId xmlns:a16="http://schemas.microsoft.com/office/drawing/2014/main" id="{CA3A5454-0D8E-4258-AED2-614B45675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4196" y="5233482"/>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14">
              <a:extLst>
                <a:ext uri="{FF2B5EF4-FFF2-40B4-BE49-F238E27FC236}">
                  <a16:creationId xmlns:a16="http://schemas.microsoft.com/office/drawing/2014/main" id="{28C2E44B-574C-4E95-BBA6-10707FD11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91649" y="5229616"/>
              <a:ext cx="159463" cy="100470"/>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3" name="Freeform 32">
              <a:extLst>
                <a:ext uri="{FF2B5EF4-FFF2-40B4-BE49-F238E27FC236}">
                  <a16:creationId xmlns:a16="http://schemas.microsoft.com/office/drawing/2014/main" id="{461EE7B6-9D19-4BC5-B906-6488D0D4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63660" y="5533927"/>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4" name="Freeform 37">
              <a:extLst>
                <a:ext uri="{FF2B5EF4-FFF2-40B4-BE49-F238E27FC236}">
                  <a16:creationId xmlns:a16="http://schemas.microsoft.com/office/drawing/2014/main" id="{3B48D7FA-124E-4CCF-A014-425B2FB15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0827" y="5526197"/>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5" name="Freeform 40">
              <a:extLst>
                <a:ext uri="{FF2B5EF4-FFF2-40B4-BE49-F238E27FC236}">
                  <a16:creationId xmlns:a16="http://schemas.microsoft.com/office/drawing/2014/main" id="{38796748-812B-40C8-9B23-CD008F8369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28577" y="5544552"/>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6" name="Freeform 46">
              <a:extLst>
                <a:ext uri="{FF2B5EF4-FFF2-40B4-BE49-F238E27FC236}">
                  <a16:creationId xmlns:a16="http://schemas.microsoft.com/office/drawing/2014/main" id="{37D869E4-F42D-4F68-B3F6-83A81BCA2C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11833" y="5537788"/>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7" name="Freeform 62">
              <a:extLst>
                <a:ext uri="{FF2B5EF4-FFF2-40B4-BE49-F238E27FC236}">
                  <a16:creationId xmlns:a16="http://schemas.microsoft.com/office/drawing/2014/main" id="{A45B834F-BCFB-4395-8C5D-00DFFF88AC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32480" y="5827608"/>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8" name="Freeform 64">
              <a:extLst>
                <a:ext uri="{FF2B5EF4-FFF2-40B4-BE49-F238E27FC236}">
                  <a16:creationId xmlns:a16="http://schemas.microsoft.com/office/drawing/2014/main" id="{02FBC5DC-A93D-4C91-A8A2-85A54B9BC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37682" y="5844998"/>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9" name="Freeform 68">
              <a:extLst>
                <a:ext uri="{FF2B5EF4-FFF2-40B4-BE49-F238E27FC236}">
                  <a16:creationId xmlns:a16="http://schemas.microsoft.com/office/drawing/2014/main" id="{E6AF0303-8156-42C9-A0B2-1A7DFFB0F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2187" y="5848861"/>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75">
              <a:extLst>
                <a:ext uri="{FF2B5EF4-FFF2-40B4-BE49-F238E27FC236}">
                  <a16:creationId xmlns:a16="http://schemas.microsoft.com/office/drawing/2014/main" id="{A6EC1349-8266-4384-9662-06CFC20D64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6034" y="5802491"/>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1" name="Freeform 8">
              <a:extLst>
                <a:ext uri="{FF2B5EF4-FFF2-40B4-BE49-F238E27FC236}">
                  <a16:creationId xmlns:a16="http://schemas.microsoft.com/office/drawing/2014/main" id="{3080F219-A197-44EE-BDEF-F1DB1E3868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5507843"/>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130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AE8BE1-A178-4D43-B3B0-FF22D765F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E0E0DF1-C4B1-40CE-9F60-F6CD6308EFAE}"/>
              </a:ext>
            </a:extLst>
          </p:cNvPr>
          <p:cNvSpPr>
            <a:spLocks noGrp="1"/>
          </p:cNvSpPr>
          <p:nvPr>
            <p:ph type="subTitle" idx="1"/>
          </p:nvPr>
        </p:nvSpPr>
        <p:spPr>
          <a:xfrm>
            <a:off x="3339087" y="498144"/>
            <a:ext cx="5512981" cy="894973"/>
          </a:xfrm>
        </p:spPr>
        <p:txBody>
          <a:bodyPr anchor="ctr">
            <a:normAutofit/>
          </a:bodyPr>
          <a:lstStyle/>
          <a:p>
            <a:r>
              <a:rPr lang="en-ZA" dirty="0"/>
              <a:t>Levels of Emotional Intelligence</a:t>
            </a:r>
          </a:p>
        </p:txBody>
      </p:sp>
      <p:sp>
        <p:nvSpPr>
          <p:cNvPr id="10" name="Rectangle 9">
            <a:extLst>
              <a:ext uri="{FF2B5EF4-FFF2-40B4-BE49-F238E27FC236}">
                <a16:creationId xmlns:a16="http://schemas.microsoft.com/office/drawing/2014/main" id="{51B19870-0FE7-493D-837F-285ABFBC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 y="1866900"/>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C6308-EF1F-4829-99F9-1C8D7CE60780}"/>
              </a:ext>
            </a:extLst>
          </p:cNvPr>
          <p:cNvSpPr>
            <a:spLocks noGrp="1"/>
          </p:cNvSpPr>
          <p:nvPr>
            <p:ph type="ctrTitle"/>
          </p:nvPr>
        </p:nvSpPr>
        <p:spPr>
          <a:xfrm>
            <a:off x="1590863" y="2746787"/>
            <a:ext cx="9125774" cy="2234571"/>
          </a:xfrm>
        </p:spPr>
        <p:txBody>
          <a:bodyPr anchor="ctr">
            <a:normAutofit fontScale="90000"/>
          </a:bodyPr>
          <a:lstStyle/>
          <a:p>
            <a:pPr algn="l"/>
            <a:r>
              <a:rPr lang="en-GB" sz="1800" b="1" i="0" dirty="0">
                <a:solidFill>
                  <a:schemeClr val="bg1">
                    <a:lumMod val="50000"/>
                  </a:schemeClr>
                </a:solidFill>
                <a:effectLst/>
                <a:latin typeface="Arial Nova Cond" panose="020B0506020202020204" pitchFamily="34" charset="0"/>
              </a:rPr>
              <a:t>Self-Awareness:</a:t>
            </a:r>
            <a:r>
              <a:rPr lang="en-GB" sz="1800" b="0" i="0" dirty="0">
                <a:solidFill>
                  <a:schemeClr val="bg1">
                    <a:lumMod val="50000"/>
                  </a:schemeClr>
                </a:solidFill>
                <a:effectLst/>
                <a:latin typeface="Arial Nova Cond" panose="020B0506020202020204" pitchFamily="34" charset="0"/>
              </a:rPr>
              <a:t> This is the foundational level of emotional intelligence. It involves recognizing and understanding one's own emotions, including the ability to identify how emotions can impact thoughts and behaviour.</a:t>
            </a:r>
            <a:br>
              <a:rPr lang="en-GB" sz="1800" b="0" i="0" dirty="0">
                <a:solidFill>
                  <a:schemeClr val="bg1">
                    <a:lumMod val="50000"/>
                  </a:schemeClr>
                </a:solidFill>
                <a:effectLst/>
                <a:latin typeface="Arial Nova Cond" panose="020B0506020202020204" pitchFamily="34" charset="0"/>
              </a:rPr>
            </a:br>
            <a:br>
              <a:rPr lang="en-GB" sz="1800" b="0" i="0" dirty="0">
                <a:solidFill>
                  <a:schemeClr val="bg1">
                    <a:lumMod val="50000"/>
                  </a:schemeClr>
                </a:solidFill>
                <a:effectLst/>
                <a:latin typeface="Arial Nova Cond" panose="020B0506020202020204" pitchFamily="34" charset="0"/>
              </a:rPr>
            </a:br>
            <a:r>
              <a:rPr lang="en-GB" sz="1800" b="1" i="0" dirty="0">
                <a:solidFill>
                  <a:schemeClr val="bg1">
                    <a:lumMod val="50000"/>
                  </a:schemeClr>
                </a:solidFill>
                <a:effectLst/>
                <a:latin typeface="Arial Nova Cond" panose="020B0506020202020204" pitchFamily="34" charset="0"/>
              </a:rPr>
              <a:t>Self-Regulation:</a:t>
            </a:r>
            <a:r>
              <a:rPr lang="en-GB" sz="1800" b="0" i="0" dirty="0">
                <a:solidFill>
                  <a:schemeClr val="bg1">
                    <a:lumMod val="50000"/>
                  </a:schemeClr>
                </a:solidFill>
                <a:effectLst/>
                <a:latin typeface="Arial Nova Cond" panose="020B0506020202020204" pitchFamily="34" charset="0"/>
              </a:rPr>
              <a:t> Building on self-awareness, self-regulation involves the ability to manage and control one's own emotions. This includes staying calm under pressure, adapting to change, and handling stress effectively.</a:t>
            </a:r>
            <a:br>
              <a:rPr lang="en-GB" sz="1800" b="0" i="0" dirty="0">
                <a:solidFill>
                  <a:schemeClr val="bg1">
                    <a:lumMod val="50000"/>
                  </a:schemeClr>
                </a:solidFill>
                <a:effectLst/>
                <a:latin typeface="Arial Nova Cond" panose="020B0506020202020204" pitchFamily="34" charset="0"/>
              </a:rPr>
            </a:br>
            <a:br>
              <a:rPr lang="en-GB" sz="1800" b="0" i="0" dirty="0">
                <a:solidFill>
                  <a:schemeClr val="bg1">
                    <a:lumMod val="50000"/>
                  </a:schemeClr>
                </a:solidFill>
                <a:effectLst/>
                <a:latin typeface="Arial Nova Cond" panose="020B0506020202020204" pitchFamily="34" charset="0"/>
              </a:rPr>
            </a:br>
            <a:r>
              <a:rPr lang="en-GB" sz="1800" b="1" i="0" dirty="0">
                <a:solidFill>
                  <a:schemeClr val="bg1">
                    <a:lumMod val="50000"/>
                  </a:schemeClr>
                </a:solidFill>
                <a:effectLst/>
                <a:latin typeface="Arial Nova Cond" panose="020B0506020202020204" pitchFamily="34" charset="0"/>
              </a:rPr>
              <a:t>Motivation:</a:t>
            </a:r>
            <a:r>
              <a:rPr lang="en-GB" sz="1800" b="0" i="0" dirty="0">
                <a:solidFill>
                  <a:schemeClr val="bg1">
                    <a:lumMod val="50000"/>
                  </a:schemeClr>
                </a:solidFill>
                <a:effectLst/>
                <a:latin typeface="Arial Nova Cond" panose="020B0506020202020204" pitchFamily="34" charset="0"/>
              </a:rPr>
              <a:t> Individuals with high emotional intelligence are often intrinsically motivated. They set and work towards goals with enthusiasm and persistence. This level involves harnessing emotions to drive positive outcomes. with others, and work effectively in a team.</a:t>
            </a:r>
            <a:br>
              <a:rPr lang="en-GB" sz="800" b="0" i="0" dirty="0">
                <a:solidFill>
                  <a:srgbClr val="D1D5DB"/>
                </a:solidFill>
                <a:effectLst/>
                <a:latin typeface="Arial Nova Cond" panose="020B0506020202020204" pitchFamily="34" charset="0"/>
              </a:rPr>
            </a:br>
            <a:endParaRPr lang="en-ZA" sz="2000" dirty="0">
              <a:latin typeface="Arial Nova Cond" panose="020B0506020202020204" pitchFamily="34" charset="0"/>
            </a:endParaRPr>
          </a:p>
        </p:txBody>
      </p:sp>
      <p:grpSp>
        <p:nvGrpSpPr>
          <p:cNvPr id="12" name="Group 11">
            <a:extLst>
              <a:ext uri="{FF2B5EF4-FFF2-40B4-BE49-F238E27FC236}">
                <a16:creationId xmlns:a16="http://schemas.microsoft.com/office/drawing/2014/main" id="{746799A1-45E6-4D75-A65E-3DC1CBA63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106308"/>
            <a:ext cx="12161561" cy="1011909"/>
            <a:chOff x="0" y="5106308"/>
            <a:chExt cx="12161561" cy="1011909"/>
          </a:xfrm>
          <a:solidFill>
            <a:schemeClr val="bg2">
              <a:lumMod val="90000"/>
            </a:schemeClr>
          </a:solidFill>
        </p:grpSpPr>
        <p:sp>
          <p:nvSpPr>
            <p:cNvPr id="13" name="Freeform 6">
              <a:extLst>
                <a:ext uri="{FF2B5EF4-FFF2-40B4-BE49-F238E27FC236}">
                  <a16:creationId xmlns:a16="http://schemas.microsoft.com/office/drawing/2014/main" id="{AC330A61-D374-4C19-A498-D92825915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09874" y="5905202"/>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D2E8C6F2-9778-4F3E-BC70-678D4A1AF8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944" y="521819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D54E97BD-321E-44B3-9801-6FDE239E3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41251" y="522109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B5055F81-BD7F-4DB5-BEF7-7F071CB67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0310" y="522882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B264ECD3-5643-4E8C-A4AE-9614B9884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4678" y="522495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559FD0BF-60BC-4C62-A8DA-1CC202B04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6108" y="523558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EE9B17C0-9746-4D91-B4C2-63A8B9A6A3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4036" y="521433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92756CAE-67ED-426A-973D-249AF25D7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2437" y="524234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EEE08FAC-78DF-4A80-8995-D56C3A7460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301" y="5216054"/>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B7F45F94-0B0A-4460-9B34-C2D5DD919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42384" y="5279057"/>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84AF90BD-13C5-489A-A244-738361C38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08229" y="531479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8636C71E-FDF4-4067-8964-0383DCEF49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4502" y="5522505"/>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6">
              <a:extLst>
                <a:ext uri="{FF2B5EF4-FFF2-40B4-BE49-F238E27FC236}">
                  <a16:creationId xmlns:a16="http://schemas.microsoft.com/office/drawing/2014/main" id="{4D59A51B-1C1C-450B-BE71-97BCDE2E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21611" y="5536031"/>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C1DEFC6A-DFE8-4910-B694-5C8BCDD72B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89724" y="5550520"/>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A8327A67-E29D-4518-A159-1D1B29F7E9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47588" y="5550519"/>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9EBF60B4-95B9-4CE2-9D35-B9CE820D1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18299" y="5554385"/>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0">
              <a:extLst>
                <a:ext uri="{FF2B5EF4-FFF2-40B4-BE49-F238E27FC236}">
                  <a16:creationId xmlns:a16="http://schemas.microsoft.com/office/drawing/2014/main" id="{F12EC896-1AF7-4EF5-9F1B-98DDAE69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42549" y="5556455"/>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5408F943-F7D0-4319-A4CE-FAD2CAC16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11962" y="5568877"/>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ACF9436A-A28C-4CF1-8B46-1B57E4EB5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02434" y="556887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38C96455-61C2-4B3A-8327-25F051FD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56403" y="5844201"/>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3">
              <a:extLst>
                <a:ext uri="{FF2B5EF4-FFF2-40B4-BE49-F238E27FC236}">
                  <a16:creationId xmlns:a16="http://schemas.microsoft.com/office/drawing/2014/main" id="{74A5BAF0-CAEA-4B4A-B9B3-2DC4346A01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71547" y="5819085"/>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0">
              <a:extLst>
                <a:ext uri="{FF2B5EF4-FFF2-40B4-BE49-F238E27FC236}">
                  <a16:creationId xmlns:a16="http://schemas.microsoft.com/office/drawing/2014/main" id="{F278E2E6-7EF6-4E45-AF96-A155E7E6F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96767" y="5848067"/>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1">
              <a:extLst>
                <a:ext uri="{FF2B5EF4-FFF2-40B4-BE49-F238E27FC236}">
                  <a16:creationId xmlns:a16="http://schemas.microsoft.com/office/drawing/2014/main" id="{D656A53C-1D0D-4AB0-ADC0-0F2016AC4B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80781" y="58519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2">
              <a:extLst>
                <a:ext uri="{FF2B5EF4-FFF2-40B4-BE49-F238E27FC236}">
                  <a16:creationId xmlns:a16="http://schemas.microsoft.com/office/drawing/2014/main" id="{0C80B8A3-D49B-47CD-A9EF-2E4F1902F2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5752" y="5854830"/>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4">
              <a:extLst>
                <a:ext uri="{FF2B5EF4-FFF2-40B4-BE49-F238E27FC236}">
                  <a16:creationId xmlns:a16="http://schemas.microsoft.com/office/drawing/2014/main" id="{6ADD7E2A-687D-457A-9B01-3888E0F5AB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92491" y="5851931"/>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5">
              <a:extLst>
                <a:ext uri="{FF2B5EF4-FFF2-40B4-BE49-F238E27FC236}">
                  <a16:creationId xmlns:a16="http://schemas.microsoft.com/office/drawing/2014/main" id="{B5F9E127-756B-4B48-8CCC-D088C9B49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00671" y="5862558"/>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41">
              <a:extLst>
                <a:ext uri="{FF2B5EF4-FFF2-40B4-BE49-F238E27FC236}">
                  <a16:creationId xmlns:a16="http://schemas.microsoft.com/office/drawing/2014/main" id="{F7964247-6EEE-448D-BA18-D43679952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75578" y="5883811"/>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7C00FE03-C4B3-406A-B3B5-8652A07B0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4827" y="5255525"/>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3">
              <a:extLst>
                <a:ext uri="{FF2B5EF4-FFF2-40B4-BE49-F238E27FC236}">
                  <a16:creationId xmlns:a16="http://schemas.microsoft.com/office/drawing/2014/main" id="{5E1411B2-832D-4E75-A901-20F1EF1027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9080" y="5230406"/>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4">
              <a:extLst>
                <a:ext uri="{FF2B5EF4-FFF2-40B4-BE49-F238E27FC236}">
                  <a16:creationId xmlns:a16="http://schemas.microsoft.com/office/drawing/2014/main" id="{00A73D5D-34E6-46EE-9FA3-3EF0ECF56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029" y="5272915"/>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5">
              <a:extLst>
                <a:ext uri="{FF2B5EF4-FFF2-40B4-BE49-F238E27FC236}">
                  <a16:creationId xmlns:a16="http://schemas.microsoft.com/office/drawing/2014/main" id="{1EB4A13D-B6DB-4371-B82B-E1D94AAAC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269" y="5294169"/>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6">
              <a:extLst>
                <a:ext uri="{FF2B5EF4-FFF2-40B4-BE49-F238E27FC236}">
                  <a16:creationId xmlns:a16="http://schemas.microsoft.com/office/drawing/2014/main" id="{E9C66648-C976-40C4-97FC-CBEDE7917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5589" y="5283542"/>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7">
              <a:extLst>
                <a:ext uri="{FF2B5EF4-FFF2-40B4-BE49-F238E27FC236}">
                  <a16:creationId xmlns:a16="http://schemas.microsoft.com/office/drawing/2014/main" id="{335CB41C-652B-420E-A2BF-899F95E40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55595" y="5287406"/>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8">
              <a:extLst>
                <a:ext uri="{FF2B5EF4-FFF2-40B4-BE49-F238E27FC236}">
                  <a16:creationId xmlns:a16="http://schemas.microsoft.com/office/drawing/2014/main" id="{65E68F9C-D710-413A-8C26-C43B6DED4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4" y="5276778"/>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A14C9801-9595-4CAA-A4A6-0B78182C70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21861" y="5291271"/>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0">
              <a:extLst>
                <a:ext uri="{FF2B5EF4-FFF2-40B4-BE49-F238E27FC236}">
                  <a16:creationId xmlns:a16="http://schemas.microsoft.com/office/drawing/2014/main" id="{915773B7-1A75-4D3C-870D-F25351E1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9019" y="5362760"/>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1">
              <a:extLst>
                <a:ext uri="{FF2B5EF4-FFF2-40B4-BE49-F238E27FC236}">
                  <a16:creationId xmlns:a16="http://schemas.microsoft.com/office/drawing/2014/main" id="{4ADBDA21-007C-4CED-9AB5-C32B3FA71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0792" y="5298033"/>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2">
              <a:extLst>
                <a:ext uri="{FF2B5EF4-FFF2-40B4-BE49-F238E27FC236}">
                  <a16:creationId xmlns:a16="http://schemas.microsoft.com/office/drawing/2014/main" id="{3718D2E5-51B8-455A-B3D4-E884DAB93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32222" y="5301896"/>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3">
              <a:extLst>
                <a:ext uri="{FF2B5EF4-FFF2-40B4-BE49-F238E27FC236}">
                  <a16:creationId xmlns:a16="http://schemas.microsoft.com/office/drawing/2014/main" id="{4B041604-2D7C-4832-8FAA-DCB07D46C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42628" y="5305760"/>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4">
              <a:extLst>
                <a:ext uri="{FF2B5EF4-FFF2-40B4-BE49-F238E27FC236}">
                  <a16:creationId xmlns:a16="http://schemas.microsoft.com/office/drawing/2014/main" id="{9E77DC16-4E29-472D-AFAE-6CC98F71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5761" y="5312524"/>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5">
              <a:extLst>
                <a:ext uri="{FF2B5EF4-FFF2-40B4-BE49-F238E27FC236}">
                  <a16:creationId xmlns:a16="http://schemas.microsoft.com/office/drawing/2014/main" id="{57F8EEC0-84F1-4643-948F-20EDB42DB3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08381" y="523040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7">
              <a:extLst>
                <a:ext uri="{FF2B5EF4-FFF2-40B4-BE49-F238E27FC236}">
                  <a16:creationId xmlns:a16="http://schemas.microsoft.com/office/drawing/2014/main" id="{178DF4FD-FC16-425B-A286-AE0CBE38E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71162" y="5330877"/>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5">
              <a:extLst>
                <a:ext uri="{FF2B5EF4-FFF2-40B4-BE49-F238E27FC236}">
                  <a16:creationId xmlns:a16="http://schemas.microsoft.com/office/drawing/2014/main" id="{9A289B86-0934-474E-B47C-04441D3E0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6117" y="5348267"/>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024358D6-E1F4-4C69-9364-41D393CF9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02098" y="536275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DC6EEEF4-44B5-4836-B408-3E28A022C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9491" y="5369520"/>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1">
              <a:extLst>
                <a:ext uri="{FF2B5EF4-FFF2-40B4-BE49-F238E27FC236}">
                  <a16:creationId xmlns:a16="http://schemas.microsoft.com/office/drawing/2014/main" id="{AB45D174-5E18-4CF1-A043-8D07ABD159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6799" y="5567455"/>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2">
              <a:extLst>
                <a:ext uri="{FF2B5EF4-FFF2-40B4-BE49-F238E27FC236}">
                  <a16:creationId xmlns:a16="http://schemas.microsoft.com/office/drawing/2014/main" id="{3EC9F9EB-0F1F-4A08-8997-553E3CD517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9496" y="556659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3">
              <a:extLst>
                <a:ext uri="{FF2B5EF4-FFF2-40B4-BE49-F238E27FC236}">
                  <a16:creationId xmlns:a16="http://schemas.microsoft.com/office/drawing/2014/main" id="{70D71C9A-4651-433C-A662-9C36EAEC4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07123" y="5577225"/>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4">
              <a:extLst>
                <a:ext uri="{FF2B5EF4-FFF2-40B4-BE49-F238E27FC236}">
                  <a16:creationId xmlns:a16="http://schemas.microsoft.com/office/drawing/2014/main" id="{E5593654-BC1C-4CB6-BFE5-1D3A60A56D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79851" y="5610069"/>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5">
              <a:extLst>
                <a:ext uri="{FF2B5EF4-FFF2-40B4-BE49-F238E27FC236}">
                  <a16:creationId xmlns:a16="http://schemas.microsoft.com/office/drawing/2014/main" id="{42955D29-03AD-4BC3-829E-2CD35699DF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2749" y="5612968"/>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6">
              <a:extLst>
                <a:ext uri="{FF2B5EF4-FFF2-40B4-BE49-F238E27FC236}">
                  <a16:creationId xmlns:a16="http://schemas.microsoft.com/office/drawing/2014/main" id="{5B98C329-78F1-4484-B5DF-01D81E8207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56472" y="5620696"/>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7">
              <a:extLst>
                <a:ext uri="{FF2B5EF4-FFF2-40B4-BE49-F238E27FC236}">
                  <a16:creationId xmlns:a16="http://schemas.microsoft.com/office/drawing/2014/main" id="{AD52681E-C1C3-43AC-BF0B-13134EB11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69612" y="5623594"/>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8">
              <a:extLst>
                <a:ext uri="{FF2B5EF4-FFF2-40B4-BE49-F238E27FC236}">
                  <a16:creationId xmlns:a16="http://schemas.microsoft.com/office/drawing/2014/main" id="{C320A953-E5FD-41DF-A8F5-71DF8232F4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55888" y="5623595"/>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9">
              <a:extLst>
                <a:ext uri="{FF2B5EF4-FFF2-40B4-BE49-F238E27FC236}">
                  <a16:creationId xmlns:a16="http://schemas.microsoft.com/office/drawing/2014/main" id="{FEB1C01B-F145-4B43-96B1-39DE13EBE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84592" y="5623592"/>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0">
              <a:extLst>
                <a:ext uri="{FF2B5EF4-FFF2-40B4-BE49-F238E27FC236}">
                  <a16:creationId xmlns:a16="http://schemas.microsoft.com/office/drawing/2014/main" id="{340A7FAC-CDFE-46BA-9625-39FD272F3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48" y="5623594"/>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1">
              <a:extLst>
                <a:ext uri="{FF2B5EF4-FFF2-40B4-BE49-F238E27FC236}">
                  <a16:creationId xmlns:a16="http://schemas.microsoft.com/office/drawing/2014/main" id="{ACB8A6D0-D27A-4CF9-9682-C82686AC3C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3583" y="5631324"/>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A15A41E-8DB9-44F4-B754-4FF0A19F5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37594" y="5635188"/>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0E015985-AC6E-41D6-9FE9-F4593EBC6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130" y="5641949"/>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4">
              <a:extLst>
                <a:ext uri="{FF2B5EF4-FFF2-40B4-BE49-F238E27FC236}">
                  <a16:creationId xmlns:a16="http://schemas.microsoft.com/office/drawing/2014/main" id="{B868D33E-2F89-4682-AB08-BC94274FB2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62933" y="5641949"/>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3">
              <a:extLst>
                <a:ext uri="{FF2B5EF4-FFF2-40B4-BE49-F238E27FC236}">
                  <a16:creationId xmlns:a16="http://schemas.microsoft.com/office/drawing/2014/main" id="{A6A7AEF2-537B-4E82-89E4-D71505B57A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0259" y="5696047"/>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4">
              <a:extLst>
                <a:ext uri="{FF2B5EF4-FFF2-40B4-BE49-F238E27FC236}">
                  <a16:creationId xmlns:a16="http://schemas.microsoft.com/office/drawing/2014/main" id="{24C5CCEB-5E3B-4489-AB19-2DB85DA997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9910" y="569604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5">
              <a:extLst>
                <a:ext uri="{FF2B5EF4-FFF2-40B4-BE49-F238E27FC236}">
                  <a16:creationId xmlns:a16="http://schemas.microsoft.com/office/drawing/2014/main" id="{F4C8771D-AC3F-47B2-9AD1-5AF9359E8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14638" y="5702812"/>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7">
              <a:extLst>
                <a:ext uri="{FF2B5EF4-FFF2-40B4-BE49-F238E27FC236}">
                  <a16:creationId xmlns:a16="http://schemas.microsoft.com/office/drawing/2014/main" id="{FB64BBB6-1A0C-4F2A-BF08-B14A99FAF6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1566" y="5717303"/>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8">
              <a:extLst>
                <a:ext uri="{FF2B5EF4-FFF2-40B4-BE49-F238E27FC236}">
                  <a16:creationId xmlns:a16="http://schemas.microsoft.com/office/drawing/2014/main" id="{4369B013-E7EA-4196-846E-1374C3C7A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3910" y="565843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9">
              <a:extLst>
                <a:ext uri="{FF2B5EF4-FFF2-40B4-BE49-F238E27FC236}">
                  <a16:creationId xmlns:a16="http://schemas.microsoft.com/office/drawing/2014/main" id="{CBDC9B73-904A-4DF7-A305-9BD9FBEA93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673" y="5643599"/>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20">
              <a:extLst>
                <a:ext uri="{FF2B5EF4-FFF2-40B4-BE49-F238E27FC236}">
                  <a16:creationId xmlns:a16="http://schemas.microsoft.com/office/drawing/2014/main" id="{7D576961-B9DB-43B2-942F-AC2ADD8840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82742" y="5917276"/>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1">
              <a:extLst>
                <a:ext uri="{FF2B5EF4-FFF2-40B4-BE49-F238E27FC236}">
                  <a16:creationId xmlns:a16="http://schemas.microsoft.com/office/drawing/2014/main" id="{5C5B2681-276A-4F75-9011-666D9854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2567" y="5925006"/>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5">
              <a:extLst>
                <a:ext uri="{FF2B5EF4-FFF2-40B4-BE49-F238E27FC236}">
                  <a16:creationId xmlns:a16="http://schemas.microsoft.com/office/drawing/2014/main" id="{B384D8C5-725B-4A69-93D4-4EF9FC472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8001" y="5929353"/>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6">
              <a:extLst>
                <a:ext uri="{FF2B5EF4-FFF2-40B4-BE49-F238E27FC236}">
                  <a16:creationId xmlns:a16="http://schemas.microsoft.com/office/drawing/2014/main" id="{08E654B7-064A-4CAC-9B2B-D06CB84C6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3" y="5953022"/>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7">
              <a:extLst>
                <a:ext uri="{FF2B5EF4-FFF2-40B4-BE49-F238E27FC236}">
                  <a16:creationId xmlns:a16="http://schemas.microsoft.com/office/drawing/2014/main" id="{D245AD30-D4CD-416A-810A-A61591C82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48544" y="5953022"/>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8">
              <a:extLst>
                <a:ext uri="{FF2B5EF4-FFF2-40B4-BE49-F238E27FC236}">
                  <a16:creationId xmlns:a16="http://schemas.microsoft.com/office/drawing/2014/main" id="{4218966C-CD94-4F64-8504-3801FE3D4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04939" y="5956884"/>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9">
              <a:extLst>
                <a:ext uri="{FF2B5EF4-FFF2-40B4-BE49-F238E27FC236}">
                  <a16:creationId xmlns:a16="http://schemas.microsoft.com/office/drawing/2014/main" id="{46DFD34B-DEA0-4620-AFEA-80B5AB88D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10863" y="5956884"/>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3">
              <a:extLst>
                <a:ext uri="{FF2B5EF4-FFF2-40B4-BE49-F238E27FC236}">
                  <a16:creationId xmlns:a16="http://schemas.microsoft.com/office/drawing/2014/main" id="{CDD0A9BF-3A00-4FAE-8348-CA952B931D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158" y="5967512"/>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6">
              <a:extLst>
                <a:ext uri="{FF2B5EF4-FFF2-40B4-BE49-F238E27FC236}">
                  <a16:creationId xmlns:a16="http://schemas.microsoft.com/office/drawing/2014/main" id="{8B5E3FE8-9941-4BC1-984E-DA84ED258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578" y="5980552"/>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7">
              <a:extLst>
                <a:ext uri="{FF2B5EF4-FFF2-40B4-BE49-F238E27FC236}">
                  <a16:creationId xmlns:a16="http://schemas.microsoft.com/office/drawing/2014/main" id="{0648A3A2-C520-409F-8BCB-85220E3E7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83335" y="5985867"/>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8">
              <a:extLst>
                <a:ext uri="{FF2B5EF4-FFF2-40B4-BE49-F238E27FC236}">
                  <a16:creationId xmlns:a16="http://schemas.microsoft.com/office/drawing/2014/main" id="{2652AB63-3244-47B5-B806-6BA621A797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84342" y="5988767"/>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9">
              <a:extLst>
                <a:ext uri="{FF2B5EF4-FFF2-40B4-BE49-F238E27FC236}">
                  <a16:creationId xmlns:a16="http://schemas.microsoft.com/office/drawing/2014/main" id="{EC4C3C8E-570A-4C2D-9043-A4CD71F5B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647" y="5996494"/>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40">
              <a:extLst>
                <a:ext uri="{FF2B5EF4-FFF2-40B4-BE49-F238E27FC236}">
                  <a16:creationId xmlns:a16="http://schemas.microsoft.com/office/drawing/2014/main" id="{4D839056-7F36-4D86-969A-57AB72676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92393" y="6000358"/>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2">
              <a:extLst>
                <a:ext uri="{FF2B5EF4-FFF2-40B4-BE49-F238E27FC236}">
                  <a16:creationId xmlns:a16="http://schemas.microsoft.com/office/drawing/2014/main" id="{F4BF5F65-A5B8-468E-827E-909F7AADF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88494" y="6032238"/>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3">
              <a:extLst>
                <a:ext uri="{FF2B5EF4-FFF2-40B4-BE49-F238E27FC236}">
                  <a16:creationId xmlns:a16="http://schemas.microsoft.com/office/drawing/2014/main" id="{F6913C54-1234-44F1-A778-457C76DD09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8174" y="5985866"/>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4">
              <a:extLst>
                <a:ext uri="{FF2B5EF4-FFF2-40B4-BE49-F238E27FC236}">
                  <a16:creationId xmlns:a16="http://schemas.microsoft.com/office/drawing/2014/main" id="{536D9C06-E62D-4133-94F0-C8F22546E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7541" y="5980782"/>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5">
              <a:extLst>
                <a:ext uri="{FF2B5EF4-FFF2-40B4-BE49-F238E27FC236}">
                  <a16:creationId xmlns:a16="http://schemas.microsoft.com/office/drawing/2014/main" id="{22358CC1-6E26-4120-BCC7-46487C3B61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70917" y="6039001"/>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2F5915B0-DD25-4B54-9FEB-E42C7AF73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4238" y="568679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1F63D788-72B3-431C-8F16-5424677208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5986" y="5527482"/>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6">
              <a:extLst>
                <a:ext uri="{FF2B5EF4-FFF2-40B4-BE49-F238E27FC236}">
                  <a16:creationId xmlns:a16="http://schemas.microsoft.com/office/drawing/2014/main" id="{7D5BDBD8-0F8A-4D34-B396-FC6918CB1F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45991" y="578140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FA0857C8-324E-45AF-A49D-4CFB4B7DB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712" y="5109206"/>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5">
              <a:extLst>
                <a:ext uri="{FF2B5EF4-FFF2-40B4-BE49-F238E27FC236}">
                  <a16:creationId xmlns:a16="http://schemas.microsoft.com/office/drawing/2014/main" id="{A8EE8150-A53B-47D8-BCAD-97A8AFE0C2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4240" y="5123697"/>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8">
              <a:extLst>
                <a:ext uri="{FF2B5EF4-FFF2-40B4-BE49-F238E27FC236}">
                  <a16:creationId xmlns:a16="http://schemas.microsoft.com/office/drawing/2014/main" id="{CAF7B70F-A660-499E-9387-56F6C854C3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07" y="5106308"/>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9">
              <a:extLst>
                <a:ext uri="{FF2B5EF4-FFF2-40B4-BE49-F238E27FC236}">
                  <a16:creationId xmlns:a16="http://schemas.microsoft.com/office/drawing/2014/main" id="{46FE16B2-E28A-4C64-9AD7-4C357B99C7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33291" y="513142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0">
              <a:extLst>
                <a:ext uri="{FF2B5EF4-FFF2-40B4-BE49-F238E27FC236}">
                  <a16:creationId xmlns:a16="http://schemas.microsoft.com/office/drawing/2014/main" id="{63E74641-50BD-455B-80D4-2DCED369CF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70389" y="5142051"/>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2">
              <a:extLst>
                <a:ext uri="{FF2B5EF4-FFF2-40B4-BE49-F238E27FC236}">
                  <a16:creationId xmlns:a16="http://schemas.microsoft.com/office/drawing/2014/main" id="{1FB69F41-108C-4C8A-B3CB-834A28451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4527" y="5152680"/>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3">
              <a:extLst>
                <a:ext uri="{FF2B5EF4-FFF2-40B4-BE49-F238E27FC236}">
                  <a16:creationId xmlns:a16="http://schemas.microsoft.com/office/drawing/2014/main" id="{304595DE-AEA0-4929-B880-1427DA3E0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1695" y="5156543"/>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6">
              <a:extLst>
                <a:ext uri="{FF2B5EF4-FFF2-40B4-BE49-F238E27FC236}">
                  <a16:creationId xmlns:a16="http://schemas.microsoft.com/office/drawing/2014/main" id="{015BE621-BC36-47C1-A90A-8CF5AC498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6602" y="5177796"/>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7">
              <a:extLst>
                <a:ext uri="{FF2B5EF4-FFF2-40B4-BE49-F238E27FC236}">
                  <a16:creationId xmlns:a16="http://schemas.microsoft.com/office/drawing/2014/main" id="{54B2EFA5-5232-4E58-91AA-B3FD79F42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31150" y="5177796"/>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8">
              <a:extLst>
                <a:ext uri="{FF2B5EF4-FFF2-40B4-BE49-F238E27FC236}">
                  <a16:creationId xmlns:a16="http://schemas.microsoft.com/office/drawing/2014/main" id="{5BD40916-24DC-48FC-8F8D-908486E988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5239" y="5209676"/>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0">
              <a:extLst>
                <a:ext uri="{FF2B5EF4-FFF2-40B4-BE49-F238E27FC236}">
                  <a16:creationId xmlns:a16="http://schemas.microsoft.com/office/drawing/2014/main" id="{68A88E8A-E459-4DCF-845A-AF2FE66A1E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6423" y="5228032"/>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3">
              <a:extLst>
                <a:ext uri="{FF2B5EF4-FFF2-40B4-BE49-F238E27FC236}">
                  <a16:creationId xmlns:a16="http://schemas.microsoft.com/office/drawing/2014/main" id="{2D094239-E36F-41DA-BEA0-88E80E9A27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2454" y="5446361"/>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1">
              <a:extLst>
                <a:ext uri="{FF2B5EF4-FFF2-40B4-BE49-F238E27FC236}">
                  <a16:creationId xmlns:a16="http://schemas.microsoft.com/office/drawing/2014/main" id="{A3369777-CAFD-4E8B-831C-DEEF0E430E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225" y="5485971"/>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2">
              <a:extLst>
                <a:ext uri="{FF2B5EF4-FFF2-40B4-BE49-F238E27FC236}">
                  <a16:creationId xmlns:a16="http://schemas.microsoft.com/office/drawing/2014/main" id="{EEA5BEC0-7D4B-43A2-9927-8E2EB322A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04" y="5492731"/>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3">
              <a:extLst>
                <a:ext uri="{FF2B5EF4-FFF2-40B4-BE49-F238E27FC236}">
                  <a16:creationId xmlns:a16="http://schemas.microsoft.com/office/drawing/2014/main" id="{18E10D9B-4B7D-4C5B-A6B6-77E5C3CCA3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39793" y="5499495"/>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4">
              <a:extLst>
                <a:ext uri="{FF2B5EF4-FFF2-40B4-BE49-F238E27FC236}">
                  <a16:creationId xmlns:a16="http://schemas.microsoft.com/office/drawing/2014/main" id="{33AFC0E3-F91D-470B-A144-94795F0B08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3882" y="5496596"/>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5">
              <a:extLst>
                <a:ext uri="{FF2B5EF4-FFF2-40B4-BE49-F238E27FC236}">
                  <a16:creationId xmlns:a16="http://schemas.microsoft.com/office/drawing/2014/main" id="{924D13C3-7CD8-4426-B324-01F660869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50335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6">
              <a:extLst>
                <a:ext uri="{FF2B5EF4-FFF2-40B4-BE49-F238E27FC236}">
                  <a16:creationId xmlns:a16="http://schemas.microsoft.com/office/drawing/2014/main" id="{1F370C65-4A7C-48A3-9A06-C8CBC8D3B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6192" y="5503359"/>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7">
              <a:extLst>
                <a:ext uri="{FF2B5EF4-FFF2-40B4-BE49-F238E27FC236}">
                  <a16:creationId xmlns:a16="http://schemas.microsoft.com/office/drawing/2014/main" id="{BA5AB51B-8941-4220-8850-8DD825D83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7068" y="5499495"/>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9">
              <a:extLst>
                <a:ext uri="{FF2B5EF4-FFF2-40B4-BE49-F238E27FC236}">
                  <a16:creationId xmlns:a16="http://schemas.microsoft.com/office/drawing/2014/main" id="{E47463C8-708A-49B4-ADA2-8FFFE4B13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6" y="5542967"/>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0">
              <a:extLst>
                <a:ext uri="{FF2B5EF4-FFF2-40B4-BE49-F238E27FC236}">
                  <a16:creationId xmlns:a16="http://schemas.microsoft.com/office/drawing/2014/main" id="{F222DB0F-993C-456E-B0DD-F394034784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00391" y="5549730"/>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1">
              <a:extLst>
                <a:ext uri="{FF2B5EF4-FFF2-40B4-BE49-F238E27FC236}">
                  <a16:creationId xmlns:a16="http://schemas.microsoft.com/office/drawing/2014/main" id="{763129DD-8271-408A-87FE-074325184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92040" y="5568086"/>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8">
              <a:extLst>
                <a:ext uri="{FF2B5EF4-FFF2-40B4-BE49-F238E27FC236}">
                  <a16:creationId xmlns:a16="http://schemas.microsoft.com/office/drawing/2014/main" id="{BF7CB8CA-CD6E-4CEB-AF7F-6B187D5FAC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4597" y="5790278"/>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505CE598-EF19-47F4-BA36-CDA8F84DD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904" y="5793177"/>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0">
              <a:extLst>
                <a:ext uri="{FF2B5EF4-FFF2-40B4-BE49-F238E27FC236}">
                  <a16:creationId xmlns:a16="http://schemas.microsoft.com/office/drawing/2014/main" id="{A0B0D93C-2011-4509-8C99-894BC58DB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57963" y="5800906"/>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1">
              <a:extLst>
                <a:ext uri="{FF2B5EF4-FFF2-40B4-BE49-F238E27FC236}">
                  <a16:creationId xmlns:a16="http://schemas.microsoft.com/office/drawing/2014/main" id="{82EDA4CD-4646-4C14-B7EE-AA5B234327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62331" y="5797041"/>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2">
              <a:extLst>
                <a:ext uri="{FF2B5EF4-FFF2-40B4-BE49-F238E27FC236}">
                  <a16:creationId xmlns:a16="http://schemas.microsoft.com/office/drawing/2014/main" id="{29E1914C-4609-4ECD-90CD-6A04EBB0F0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3761" y="5807666"/>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3">
              <a:extLst>
                <a:ext uri="{FF2B5EF4-FFF2-40B4-BE49-F238E27FC236}">
                  <a16:creationId xmlns:a16="http://schemas.microsoft.com/office/drawing/2014/main" id="{21060219-1EDF-4EB4-B396-69D84FBFD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1689" y="5786414"/>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4">
              <a:extLst>
                <a:ext uri="{FF2B5EF4-FFF2-40B4-BE49-F238E27FC236}">
                  <a16:creationId xmlns:a16="http://schemas.microsoft.com/office/drawing/2014/main" id="{2E398743-0F2F-4858-9DB8-DE4D69D76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090" y="5814431"/>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6">
              <a:extLst>
                <a:ext uri="{FF2B5EF4-FFF2-40B4-BE49-F238E27FC236}">
                  <a16:creationId xmlns:a16="http://schemas.microsoft.com/office/drawing/2014/main" id="{3EAE101E-6CF5-47F7-AA16-EF1C106EF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4954" y="5788137"/>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9">
              <a:extLst>
                <a:ext uri="{FF2B5EF4-FFF2-40B4-BE49-F238E27FC236}">
                  <a16:creationId xmlns:a16="http://schemas.microsoft.com/office/drawing/2014/main" id="{54A08355-5470-4E6C-932C-D02D5794DC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851140"/>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0">
              <a:extLst>
                <a:ext uri="{FF2B5EF4-FFF2-40B4-BE49-F238E27FC236}">
                  <a16:creationId xmlns:a16="http://schemas.microsoft.com/office/drawing/2014/main" id="{6C942B34-7580-46A3-BC17-44175A102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5882" y="5886882"/>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
              <a:extLst>
                <a:ext uri="{FF2B5EF4-FFF2-40B4-BE49-F238E27FC236}">
                  <a16:creationId xmlns:a16="http://schemas.microsoft.com/office/drawing/2014/main" id="{0029D483-F39D-4512-88EF-7C0D18123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4199" y="5161026"/>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a16="http://schemas.microsoft.com/office/drawing/2014/main" id="{4AB478EA-54E1-4DF5-9898-3ECDE41AE0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6387" y="5175517"/>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
              <a:extLst>
                <a:ext uri="{FF2B5EF4-FFF2-40B4-BE49-F238E27FC236}">
                  <a16:creationId xmlns:a16="http://schemas.microsoft.com/office/drawing/2014/main" id="{CA3A5454-0D8E-4258-AED2-614B45675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4196" y="5233482"/>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4">
              <a:extLst>
                <a:ext uri="{FF2B5EF4-FFF2-40B4-BE49-F238E27FC236}">
                  <a16:creationId xmlns:a16="http://schemas.microsoft.com/office/drawing/2014/main" id="{28C2E44B-574C-4E95-BBA6-10707FD11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91649" y="5229616"/>
              <a:ext cx="159463" cy="100470"/>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2">
              <a:extLst>
                <a:ext uri="{FF2B5EF4-FFF2-40B4-BE49-F238E27FC236}">
                  <a16:creationId xmlns:a16="http://schemas.microsoft.com/office/drawing/2014/main" id="{461EE7B6-9D19-4BC5-B906-6488D0D4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63660" y="5533927"/>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7">
              <a:extLst>
                <a:ext uri="{FF2B5EF4-FFF2-40B4-BE49-F238E27FC236}">
                  <a16:creationId xmlns:a16="http://schemas.microsoft.com/office/drawing/2014/main" id="{3B48D7FA-124E-4CCF-A014-425B2FB15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0827" y="5526197"/>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0">
              <a:extLst>
                <a:ext uri="{FF2B5EF4-FFF2-40B4-BE49-F238E27FC236}">
                  <a16:creationId xmlns:a16="http://schemas.microsoft.com/office/drawing/2014/main" id="{38796748-812B-40C8-9B23-CD008F8369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28577" y="5544552"/>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6">
              <a:extLst>
                <a:ext uri="{FF2B5EF4-FFF2-40B4-BE49-F238E27FC236}">
                  <a16:creationId xmlns:a16="http://schemas.microsoft.com/office/drawing/2014/main" id="{37D869E4-F42D-4F68-B3F6-83A81BCA2C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11833" y="5537788"/>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2">
              <a:extLst>
                <a:ext uri="{FF2B5EF4-FFF2-40B4-BE49-F238E27FC236}">
                  <a16:creationId xmlns:a16="http://schemas.microsoft.com/office/drawing/2014/main" id="{A45B834F-BCFB-4395-8C5D-00DFFF88AC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32480" y="5827608"/>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02FBC5DC-A93D-4C91-A8A2-85A54B9BC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37682" y="5844998"/>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8">
              <a:extLst>
                <a:ext uri="{FF2B5EF4-FFF2-40B4-BE49-F238E27FC236}">
                  <a16:creationId xmlns:a16="http://schemas.microsoft.com/office/drawing/2014/main" id="{E6AF0303-8156-42C9-A0B2-1A7DFFB0F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2187" y="5848861"/>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5">
              <a:extLst>
                <a:ext uri="{FF2B5EF4-FFF2-40B4-BE49-F238E27FC236}">
                  <a16:creationId xmlns:a16="http://schemas.microsoft.com/office/drawing/2014/main" id="{A6EC1349-8266-4384-9662-06CFC20D64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6034" y="5802491"/>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
              <a:extLst>
                <a:ext uri="{FF2B5EF4-FFF2-40B4-BE49-F238E27FC236}">
                  <a16:creationId xmlns:a16="http://schemas.microsoft.com/office/drawing/2014/main" id="{3080F219-A197-44EE-BDEF-F1DB1E3868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5507843"/>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67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AE8BE1-A178-4D43-B3B0-FF22D765F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B379769-008C-4F2F-96DF-432C991D7383}"/>
              </a:ext>
            </a:extLst>
          </p:cNvPr>
          <p:cNvSpPr>
            <a:spLocks noGrp="1"/>
          </p:cNvSpPr>
          <p:nvPr>
            <p:ph type="subTitle" idx="1"/>
          </p:nvPr>
        </p:nvSpPr>
        <p:spPr>
          <a:xfrm>
            <a:off x="3339087" y="498144"/>
            <a:ext cx="5512981" cy="894973"/>
          </a:xfrm>
        </p:spPr>
        <p:txBody>
          <a:bodyPr anchor="ctr">
            <a:normAutofit fontScale="85000" lnSpcReduction="10000"/>
          </a:bodyPr>
          <a:lstStyle/>
          <a:p>
            <a:r>
              <a:rPr lang="en-ZA" dirty="0"/>
              <a:t>Levels of Emotional Intelligence</a:t>
            </a:r>
          </a:p>
          <a:p>
            <a:r>
              <a:rPr lang="en-ZA" dirty="0"/>
              <a:t>(Continues)</a:t>
            </a:r>
          </a:p>
        </p:txBody>
      </p:sp>
      <p:sp>
        <p:nvSpPr>
          <p:cNvPr id="10" name="Rectangle 9">
            <a:extLst>
              <a:ext uri="{FF2B5EF4-FFF2-40B4-BE49-F238E27FC236}">
                <a16:creationId xmlns:a16="http://schemas.microsoft.com/office/drawing/2014/main" id="{51B19870-0FE7-493D-837F-285ABFBC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 y="1866900"/>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6C0E5-F795-4471-9BF4-E564BB88B65D}"/>
              </a:ext>
            </a:extLst>
          </p:cNvPr>
          <p:cNvSpPr>
            <a:spLocks noGrp="1"/>
          </p:cNvSpPr>
          <p:nvPr>
            <p:ph type="ctrTitle"/>
          </p:nvPr>
        </p:nvSpPr>
        <p:spPr>
          <a:xfrm>
            <a:off x="1569051" y="1867077"/>
            <a:ext cx="9125774" cy="2234571"/>
          </a:xfrm>
        </p:spPr>
        <p:txBody>
          <a:bodyPr anchor="ctr">
            <a:normAutofit/>
          </a:bodyPr>
          <a:lstStyle/>
          <a:p>
            <a:pPr algn="l"/>
            <a:br>
              <a:rPr lang="en-GB" sz="1600" b="0" i="0" dirty="0">
                <a:solidFill>
                  <a:schemeClr val="bg1">
                    <a:lumMod val="50000"/>
                  </a:schemeClr>
                </a:solidFill>
                <a:effectLst/>
                <a:latin typeface="Arial Nova Cond" panose="020B0506020202020204" pitchFamily="34" charset="0"/>
              </a:rPr>
            </a:br>
            <a:r>
              <a:rPr lang="en-GB" sz="1600" b="1" i="0" dirty="0">
                <a:solidFill>
                  <a:schemeClr val="bg1">
                    <a:lumMod val="50000"/>
                  </a:schemeClr>
                </a:solidFill>
                <a:effectLst/>
                <a:latin typeface="Arial Nova Cond" panose="020B0506020202020204" pitchFamily="34" charset="0"/>
              </a:rPr>
              <a:t>Empathy:</a:t>
            </a:r>
            <a:r>
              <a:rPr lang="en-GB" sz="1600" b="0" i="0" dirty="0">
                <a:solidFill>
                  <a:schemeClr val="bg1">
                    <a:lumMod val="50000"/>
                  </a:schemeClr>
                </a:solidFill>
                <a:effectLst/>
                <a:latin typeface="Arial Nova Cond" panose="020B0506020202020204" pitchFamily="34" charset="0"/>
              </a:rPr>
              <a:t> Empathy is the ability to understand and share the feelings of others. It involves recognizing and appreciating the emotions of others, which is crucial for building strong interpersonal relationships.</a:t>
            </a:r>
            <a:br>
              <a:rPr lang="en-GB" sz="1600" b="0" i="0" dirty="0">
                <a:solidFill>
                  <a:schemeClr val="bg1">
                    <a:lumMod val="50000"/>
                  </a:schemeClr>
                </a:solidFill>
                <a:effectLst/>
                <a:latin typeface="Arial Nova Cond" panose="020B0506020202020204" pitchFamily="34" charset="0"/>
              </a:rPr>
            </a:br>
            <a:br>
              <a:rPr lang="en-GB" sz="1600" b="0" i="0" dirty="0">
                <a:solidFill>
                  <a:schemeClr val="bg1">
                    <a:lumMod val="50000"/>
                  </a:schemeClr>
                </a:solidFill>
                <a:effectLst/>
                <a:latin typeface="Arial Nova Cond" panose="020B0506020202020204" pitchFamily="34" charset="0"/>
              </a:rPr>
            </a:br>
            <a:r>
              <a:rPr lang="en-GB" sz="1600" b="1" i="0" dirty="0">
                <a:solidFill>
                  <a:schemeClr val="bg1">
                    <a:lumMod val="50000"/>
                  </a:schemeClr>
                </a:solidFill>
                <a:effectLst/>
                <a:latin typeface="Arial Nova Cond" panose="020B0506020202020204" pitchFamily="34" charset="0"/>
              </a:rPr>
              <a:t>Social Skills:</a:t>
            </a:r>
            <a:r>
              <a:rPr lang="en-GB" sz="1600" b="0" i="0" dirty="0">
                <a:solidFill>
                  <a:schemeClr val="bg1">
                    <a:lumMod val="50000"/>
                  </a:schemeClr>
                </a:solidFill>
                <a:effectLst/>
                <a:latin typeface="Arial Nova Cond" panose="020B0506020202020204" pitchFamily="34" charset="0"/>
              </a:rPr>
              <a:t> This level involves effective communication, conflict resolution, and building and maintaining positive relationships. It includes the ability to navigate social situations, collaborate </a:t>
            </a:r>
            <a:endParaRPr lang="en-ZA" sz="1600" dirty="0">
              <a:latin typeface="Arial Nova Cond" panose="020B0506020202020204" pitchFamily="34" charset="0"/>
            </a:endParaRPr>
          </a:p>
        </p:txBody>
      </p:sp>
      <p:grpSp>
        <p:nvGrpSpPr>
          <p:cNvPr id="12" name="Group 11">
            <a:extLst>
              <a:ext uri="{FF2B5EF4-FFF2-40B4-BE49-F238E27FC236}">
                <a16:creationId xmlns:a16="http://schemas.microsoft.com/office/drawing/2014/main" id="{746799A1-45E6-4D75-A65E-3DC1CBA63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106308"/>
            <a:ext cx="12161561" cy="1011909"/>
            <a:chOff x="0" y="5106308"/>
            <a:chExt cx="12161561" cy="1011909"/>
          </a:xfrm>
          <a:solidFill>
            <a:schemeClr val="bg2">
              <a:lumMod val="90000"/>
            </a:schemeClr>
          </a:solidFill>
        </p:grpSpPr>
        <p:sp>
          <p:nvSpPr>
            <p:cNvPr id="13" name="Freeform 6">
              <a:extLst>
                <a:ext uri="{FF2B5EF4-FFF2-40B4-BE49-F238E27FC236}">
                  <a16:creationId xmlns:a16="http://schemas.microsoft.com/office/drawing/2014/main" id="{AC330A61-D374-4C19-A498-D92825915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09874" y="5905202"/>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D2E8C6F2-9778-4F3E-BC70-678D4A1AF8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944" y="521819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D54E97BD-321E-44B3-9801-6FDE239E3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41251" y="522109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B5055F81-BD7F-4DB5-BEF7-7F071CB67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0310" y="522882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B264ECD3-5643-4E8C-A4AE-9614B9884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4678" y="522495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559FD0BF-60BC-4C62-A8DA-1CC202B04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6108" y="523558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EE9B17C0-9746-4D91-B4C2-63A8B9A6A3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4036" y="521433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92756CAE-67ED-426A-973D-249AF25D7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2437" y="524234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EEE08FAC-78DF-4A80-8995-D56C3A7460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301" y="5216054"/>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B7F45F94-0B0A-4460-9B34-C2D5DD919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42384" y="5279057"/>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84AF90BD-13C5-489A-A244-738361C38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08229" y="531479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8636C71E-FDF4-4067-8964-0383DCEF49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4502" y="5522505"/>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6">
              <a:extLst>
                <a:ext uri="{FF2B5EF4-FFF2-40B4-BE49-F238E27FC236}">
                  <a16:creationId xmlns:a16="http://schemas.microsoft.com/office/drawing/2014/main" id="{4D59A51B-1C1C-450B-BE71-97BCDE2E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21611" y="5536031"/>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C1DEFC6A-DFE8-4910-B694-5C8BCDD72B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89724" y="5550520"/>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A8327A67-E29D-4518-A159-1D1B29F7E9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47588" y="5550519"/>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9EBF60B4-95B9-4CE2-9D35-B9CE820D1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18299" y="5554385"/>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0">
              <a:extLst>
                <a:ext uri="{FF2B5EF4-FFF2-40B4-BE49-F238E27FC236}">
                  <a16:creationId xmlns:a16="http://schemas.microsoft.com/office/drawing/2014/main" id="{F12EC896-1AF7-4EF5-9F1B-98DDAE69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42549" y="5556455"/>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5408F943-F7D0-4319-A4CE-FAD2CAC16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11962" y="5568877"/>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ACF9436A-A28C-4CF1-8B46-1B57E4EB5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02434" y="556887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38C96455-61C2-4B3A-8327-25F051FD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56403" y="5844201"/>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3">
              <a:extLst>
                <a:ext uri="{FF2B5EF4-FFF2-40B4-BE49-F238E27FC236}">
                  <a16:creationId xmlns:a16="http://schemas.microsoft.com/office/drawing/2014/main" id="{74A5BAF0-CAEA-4B4A-B9B3-2DC4346A01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71547" y="5819085"/>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0">
              <a:extLst>
                <a:ext uri="{FF2B5EF4-FFF2-40B4-BE49-F238E27FC236}">
                  <a16:creationId xmlns:a16="http://schemas.microsoft.com/office/drawing/2014/main" id="{F278E2E6-7EF6-4E45-AF96-A155E7E6F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96767" y="5848067"/>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1">
              <a:extLst>
                <a:ext uri="{FF2B5EF4-FFF2-40B4-BE49-F238E27FC236}">
                  <a16:creationId xmlns:a16="http://schemas.microsoft.com/office/drawing/2014/main" id="{D656A53C-1D0D-4AB0-ADC0-0F2016AC4B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80781" y="58519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2">
              <a:extLst>
                <a:ext uri="{FF2B5EF4-FFF2-40B4-BE49-F238E27FC236}">
                  <a16:creationId xmlns:a16="http://schemas.microsoft.com/office/drawing/2014/main" id="{0C80B8A3-D49B-47CD-A9EF-2E4F1902F2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5752" y="5854830"/>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4">
              <a:extLst>
                <a:ext uri="{FF2B5EF4-FFF2-40B4-BE49-F238E27FC236}">
                  <a16:creationId xmlns:a16="http://schemas.microsoft.com/office/drawing/2014/main" id="{6ADD7E2A-687D-457A-9B01-3888E0F5AB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92491" y="5851931"/>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5">
              <a:extLst>
                <a:ext uri="{FF2B5EF4-FFF2-40B4-BE49-F238E27FC236}">
                  <a16:creationId xmlns:a16="http://schemas.microsoft.com/office/drawing/2014/main" id="{B5F9E127-756B-4B48-8CCC-D088C9B49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00671" y="5862558"/>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41">
              <a:extLst>
                <a:ext uri="{FF2B5EF4-FFF2-40B4-BE49-F238E27FC236}">
                  <a16:creationId xmlns:a16="http://schemas.microsoft.com/office/drawing/2014/main" id="{F7964247-6EEE-448D-BA18-D43679952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75578" y="5883811"/>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7C00FE03-C4B3-406A-B3B5-8652A07B0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4827" y="5255525"/>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3">
              <a:extLst>
                <a:ext uri="{FF2B5EF4-FFF2-40B4-BE49-F238E27FC236}">
                  <a16:creationId xmlns:a16="http://schemas.microsoft.com/office/drawing/2014/main" id="{5E1411B2-832D-4E75-A901-20F1EF1027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9080" y="5230406"/>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4">
              <a:extLst>
                <a:ext uri="{FF2B5EF4-FFF2-40B4-BE49-F238E27FC236}">
                  <a16:creationId xmlns:a16="http://schemas.microsoft.com/office/drawing/2014/main" id="{00A73D5D-34E6-46EE-9FA3-3EF0ECF56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029" y="5272915"/>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5">
              <a:extLst>
                <a:ext uri="{FF2B5EF4-FFF2-40B4-BE49-F238E27FC236}">
                  <a16:creationId xmlns:a16="http://schemas.microsoft.com/office/drawing/2014/main" id="{1EB4A13D-B6DB-4371-B82B-E1D94AAAC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269" y="5294169"/>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6">
              <a:extLst>
                <a:ext uri="{FF2B5EF4-FFF2-40B4-BE49-F238E27FC236}">
                  <a16:creationId xmlns:a16="http://schemas.microsoft.com/office/drawing/2014/main" id="{E9C66648-C976-40C4-97FC-CBEDE7917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5589" y="5283542"/>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7">
              <a:extLst>
                <a:ext uri="{FF2B5EF4-FFF2-40B4-BE49-F238E27FC236}">
                  <a16:creationId xmlns:a16="http://schemas.microsoft.com/office/drawing/2014/main" id="{335CB41C-652B-420E-A2BF-899F95E40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55595" y="5287406"/>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8">
              <a:extLst>
                <a:ext uri="{FF2B5EF4-FFF2-40B4-BE49-F238E27FC236}">
                  <a16:creationId xmlns:a16="http://schemas.microsoft.com/office/drawing/2014/main" id="{65E68F9C-D710-413A-8C26-C43B6DED4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4" y="5276778"/>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A14C9801-9595-4CAA-A4A6-0B78182C70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21861" y="5291271"/>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0">
              <a:extLst>
                <a:ext uri="{FF2B5EF4-FFF2-40B4-BE49-F238E27FC236}">
                  <a16:creationId xmlns:a16="http://schemas.microsoft.com/office/drawing/2014/main" id="{915773B7-1A75-4D3C-870D-F25351E1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9019" y="5362760"/>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1">
              <a:extLst>
                <a:ext uri="{FF2B5EF4-FFF2-40B4-BE49-F238E27FC236}">
                  <a16:creationId xmlns:a16="http://schemas.microsoft.com/office/drawing/2014/main" id="{4ADBDA21-007C-4CED-9AB5-C32B3FA71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0792" y="5298033"/>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2">
              <a:extLst>
                <a:ext uri="{FF2B5EF4-FFF2-40B4-BE49-F238E27FC236}">
                  <a16:creationId xmlns:a16="http://schemas.microsoft.com/office/drawing/2014/main" id="{3718D2E5-51B8-455A-B3D4-E884DAB93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32222" y="5301896"/>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3">
              <a:extLst>
                <a:ext uri="{FF2B5EF4-FFF2-40B4-BE49-F238E27FC236}">
                  <a16:creationId xmlns:a16="http://schemas.microsoft.com/office/drawing/2014/main" id="{4B041604-2D7C-4832-8FAA-DCB07D46C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42628" y="5305760"/>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4">
              <a:extLst>
                <a:ext uri="{FF2B5EF4-FFF2-40B4-BE49-F238E27FC236}">
                  <a16:creationId xmlns:a16="http://schemas.microsoft.com/office/drawing/2014/main" id="{9E77DC16-4E29-472D-AFAE-6CC98F71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5761" y="5312524"/>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5">
              <a:extLst>
                <a:ext uri="{FF2B5EF4-FFF2-40B4-BE49-F238E27FC236}">
                  <a16:creationId xmlns:a16="http://schemas.microsoft.com/office/drawing/2014/main" id="{57F8EEC0-84F1-4643-948F-20EDB42DB3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08381" y="523040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7">
              <a:extLst>
                <a:ext uri="{FF2B5EF4-FFF2-40B4-BE49-F238E27FC236}">
                  <a16:creationId xmlns:a16="http://schemas.microsoft.com/office/drawing/2014/main" id="{178DF4FD-FC16-425B-A286-AE0CBE38E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71162" y="5330877"/>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5">
              <a:extLst>
                <a:ext uri="{FF2B5EF4-FFF2-40B4-BE49-F238E27FC236}">
                  <a16:creationId xmlns:a16="http://schemas.microsoft.com/office/drawing/2014/main" id="{9A289B86-0934-474E-B47C-04441D3E0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6117" y="5348267"/>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024358D6-E1F4-4C69-9364-41D393CF9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02098" y="536275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DC6EEEF4-44B5-4836-B408-3E28A022C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9491" y="5369520"/>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1">
              <a:extLst>
                <a:ext uri="{FF2B5EF4-FFF2-40B4-BE49-F238E27FC236}">
                  <a16:creationId xmlns:a16="http://schemas.microsoft.com/office/drawing/2014/main" id="{AB45D174-5E18-4CF1-A043-8D07ABD159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6799" y="5567455"/>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2">
              <a:extLst>
                <a:ext uri="{FF2B5EF4-FFF2-40B4-BE49-F238E27FC236}">
                  <a16:creationId xmlns:a16="http://schemas.microsoft.com/office/drawing/2014/main" id="{3EC9F9EB-0F1F-4A08-8997-553E3CD517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9496" y="556659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3">
              <a:extLst>
                <a:ext uri="{FF2B5EF4-FFF2-40B4-BE49-F238E27FC236}">
                  <a16:creationId xmlns:a16="http://schemas.microsoft.com/office/drawing/2014/main" id="{70D71C9A-4651-433C-A662-9C36EAEC4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07123" y="5577225"/>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4">
              <a:extLst>
                <a:ext uri="{FF2B5EF4-FFF2-40B4-BE49-F238E27FC236}">
                  <a16:creationId xmlns:a16="http://schemas.microsoft.com/office/drawing/2014/main" id="{E5593654-BC1C-4CB6-BFE5-1D3A60A56D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79851" y="5610069"/>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5">
              <a:extLst>
                <a:ext uri="{FF2B5EF4-FFF2-40B4-BE49-F238E27FC236}">
                  <a16:creationId xmlns:a16="http://schemas.microsoft.com/office/drawing/2014/main" id="{42955D29-03AD-4BC3-829E-2CD35699DF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2749" y="5612968"/>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6">
              <a:extLst>
                <a:ext uri="{FF2B5EF4-FFF2-40B4-BE49-F238E27FC236}">
                  <a16:creationId xmlns:a16="http://schemas.microsoft.com/office/drawing/2014/main" id="{5B98C329-78F1-4484-B5DF-01D81E8207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56472" y="5620696"/>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7">
              <a:extLst>
                <a:ext uri="{FF2B5EF4-FFF2-40B4-BE49-F238E27FC236}">
                  <a16:creationId xmlns:a16="http://schemas.microsoft.com/office/drawing/2014/main" id="{AD52681E-C1C3-43AC-BF0B-13134EB11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69612" y="5623594"/>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8">
              <a:extLst>
                <a:ext uri="{FF2B5EF4-FFF2-40B4-BE49-F238E27FC236}">
                  <a16:creationId xmlns:a16="http://schemas.microsoft.com/office/drawing/2014/main" id="{C320A953-E5FD-41DF-A8F5-71DF8232F4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55888" y="5623595"/>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9">
              <a:extLst>
                <a:ext uri="{FF2B5EF4-FFF2-40B4-BE49-F238E27FC236}">
                  <a16:creationId xmlns:a16="http://schemas.microsoft.com/office/drawing/2014/main" id="{FEB1C01B-F145-4B43-96B1-39DE13EBE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84592" y="5623592"/>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0">
              <a:extLst>
                <a:ext uri="{FF2B5EF4-FFF2-40B4-BE49-F238E27FC236}">
                  <a16:creationId xmlns:a16="http://schemas.microsoft.com/office/drawing/2014/main" id="{340A7FAC-CDFE-46BA-9625-39FD272F3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48" y="5623594"/>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1">
              <a:extLst>
                <a:ext uri="{FF2B5EF4-FFF2-40B4-BE49-F238E27FC236}">
                  <a16:creationId xmlns:a16="http://schemas.microsoft.com/office/drawing/2014/main" id="{ACB8A6D0-D27A-4CF9-9682-C82686AC3C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3583" y="5631324"/>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A15A41E-8DB9-44F4-B754-4FF0A19F5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37594" y="5635188"/>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0E015985-AC6E-41D6-9FE9-F4593EBC6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130" y="5641949"/>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4">
              <a:extLst>
                <a:ext uri="{FF2B5EF4-FFF2-40B4-BE49-F238E27FC236}">
                  <a16:creationId xmlns:a16="http://schemas.microsoft.com/office/drawing/2014/main" id="{B868D33E-2F89-4682-AB08-BC94274FB2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62933" y="5641949"/>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3">
              <a:extLst>
                <a:ext uri="{FF2B5EF4-FFF2-40B4-BE49-F238E27FC236}">
                  <a16:creationId xmlns:a16="http://schemas.microsoft.com/office/drawing/2014/main" id="{A6A7AEF2-537B-4E82-89E4-D71505B57A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0259" y="5696047"/>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4">
              <a:extLst>
                <a:ext uri="{FF2B5EF4-FFF2-40B4-BE49-F238E27FC236}">
                  <a16:creationId xmlns:a16="http://schemas.microsoft.com/office/drawing/2014/main" id="{24C5CCEB-5E3B-4489-AB19-2DB85DA997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9910" y="569604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5">
              <a:extLst>
                <a:ext uri="{FF2B5EF4-FFF2-40B4-BE49-F238E27FC236}">
                  <a16:creationId xmlns:a16="http://schemas.microsoft.com/office/drawing/2014/main" id="{F4C8771D-AC3F-47B2-9AD1-5AF9359E8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14638" y="5702812"/>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7">
              <a:extLst>
                <a:ext uri="{FF2B5EF4-FFF2-40B4-BE49-F238E27FC236}">
                  <a16:creationId xmlns:a16="http://schemas.microsoft.com/office/drawing/2014/main" id="{FB64BBB6-1A0C-4F2A-BF08-B14A99FAF6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1566" y="5717303"/>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8">
              <a:extLst>
                <a:ext uri="{FF2B5EF4-FFF2-40B4-BE49-F238E27FC236}">
                  <a16:creationId xmlns:a16="http://schemas.microsoft.com/office/drawing/2014/main" id="{4369B013-E7EA-4196-846E-1374C3C7A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3910" y="565843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9">
              <a:extLst>
                <a:ext uri="{FF2B5EF4-FFF2-40B4-BE49-F238E27FC236}">
                  <a16:creationId xmlns:a16="http://schemas.microsoft.com/office/drawing/2014/main" id="{CBDC9B73-904A-4DF7-A305-9BD9FBEA93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673" y="5643599"/>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20">
              <a:extLst>
                <a:ext uri="{FF2B5EF4-FFF2-40B4-BE49-F238E27FC236}">
                  <a16:creationId xmlns:a16="http://schemas.microsoft.com/office/drawing/2014/main" id="{7D576961-B9DB-43B2-942F-AC2ADD8840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82742" y="5917276"/>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1">
              <a:extLst>
                <a:ext uri="{FF2B5EF4-FFF2-40B4-BE49-F238E27FC236}">
                  <a16:creationId xmlns:a16="http://schemas.microsoft.com/office/drawing/2014/main" id="{5C5B2681-276A-4F75-9011-666D9854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2567" y="5925006"/>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5">
              <a:extLst>
                <a:ext uri="{FF2B5EF4-FFF2-40B4-BE49-F238E27FC236}">
                  <a16:creationId xmlns:a16="http://schemas.microsoft.com/office/drawing/2014/main" id="{B384D8C5-725B-4A69-93D4-4EF9FC472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8001" y="5929353"/>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6">
              <a:extLst>
                <a:ext uri="{FF2B5EF4-FFF2-40B4-BE49-F238E27FC236}">
                  <a16:creationId xmlns:a16="http://schemas.microsoft.com/office/drawing/2014/main" id="{08E654B7-064A-4CAC-9B2B-D06CB84C6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3" y="5953022"/>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7">
              <a:extLst>
                <a:ext uri="{FF2B5EF4-FFF2-40B4-BE49-F238E27FC236}">
                  <a16:creationId xmlns:a16="http://schemas.microsoft.com/office/drawing/2014/main" id="{D245AD30-D4CD-416A-810A-A61591C82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48544" y="5953022"/>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8">
              <a:extLst>
                <a:ext uri="{FF2B5EF4-FFF2-40B4-BE49-F238E27FC236}">
                  <a16:creationId xmlns:a16="http://schemas.microsoft.com/office/drawing/2014/main" id="{4218966C-CD94-4F64-8504-3801FE3D4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04939" y="5956884"/>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9">
              <a:extLst>
                <a:ext uri="{FF2B5EF4-FFF2-40B4-BE49-F238E27FC236}">
                  <a16:creationId xmlns:a16="http://schemas.microsoft.com/office/drawing/2014/main" id="{46DFD34B-DEA0-4620-AFEA-80B5AB88D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10863" y="5956884"/>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3">
              <a:extLst>
                <a:ext uri="{FF2B5EF4-FFF2-40B4-BE49-F238E27FC236}">
                  <a16:creationId xmlns:a16="http://schemas.microsoft.com/office/drawing/2014/main" id="{CDD0A9BF-3A00-4FAE-8348-CA952B931D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158" y="5967512"/>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6">
              <a:extLst>
                <a:ext uri="{FF2B5EF4-FFF2-40B4-BE49-F238E27FC236}">
                  <a16:creationId xmlns:a16="http://schemas.microsoft.com/office/drawing/2014/main" id="{8B5E3FE8-9941-4BC1-984E-DA84ED258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578" y="5980552"/>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7">
              <a:extLst>
                <a:ext uri="{FF2B5EF4-FFF2-40B4-BE49-F238E27FC236}">
                  <a16:creationId xmlns:a16="http://schemas.microsoft.com/office/drawing/2014/main" id="{0648A3A2-C520-409F-8BCB-85220E3E7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83335" y="5985867"/>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8">
              <a:extLst>
                <a:ext uri="{FF2B5EF4-FFF2-40B4-BE49-F238E27FC236}">
                  <a16:creationId xmlns:a16="http://schemas.microsoft.com/office/drawing/2014/main" id="{2652AB63-3244-47B5-B806-6BA621A797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84342" y="5988767"/>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9">
              <a:extLst>
                <a:ext uri="{FF2B5EF4-FFF2-40B4-BE49-F238E27FC236}">
                  <a16:creationId xmlns:a16="http://schemas.microsoft.com/office/drawing/2014/main" id="{EC4C3C8E-570A-4C2D-9043-A4CD71F5B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647" y="5996494"/>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40">
              <a:extLst>
                <a:ext uri="{FF2B5EF4-FFF2-40B4-BE49-F238E27FC236}">
                  <a16:creationId xmlns:a16="http://schemas.microsoft.com/office/drawing/2014/main" id="{4D839056-7F36-4D86-969A-57AB72676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92393" y="6000358"/>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2">
              <a:extLst>
                <a:ext uri="{FF2B5EF4-FFF2-40B4-BE49-F238E27FC236}">
                  <a16:creationId xmlns:a16="http://schemas.microsoft.com/office/drawing/2014/main" id="{F4BF5F65-A5B8-468E-827E-909F7AADF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88494" y="6032238"/>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3">
              <a:extLst>
                <a:ext uri="{FF2B5EF4-FFF2-40B4-BE49-F238E27FC236}">
                  <a16:creationId xmlns:a16="http://schemas.microsoft.com/office/drawing/2014/main" id="{F6913C54-1234-44F1-A778-457C76DD09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8174" y="5985866"/>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4">
              <a:extLst>
                <a:ext uri="{FF2B5EF4-FFF2-40B4-BE49-F238E27FC236}">
                  <a16:creationId xmlns:a16="http://schemas.microsoft.com/office/drawing/2014/main" id="{536D9C06-E62D-4133-94F0-C8F22546E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7541" y="5980782"/>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5">
              <a:extLst>
                <a:ext uri="{FF2B5EF4-FFF2-40B4-BE49-F238E27FC236}">
                  <a16:creationId xmlns:a16="http://schemas.microsoft.com/office/drawing/2014/main" id="{22358CC1-6E26-4120-BCC7-46487C3B61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70917" y="6039001"/>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2F5915B0-DD25-4B54-9FEB-E42C7AF73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4238" y="568679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1F63D788-72B3-431C-8F16-5424677208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5986" y="5527482"/>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6">
              <a:extLst>
                <a:ext uri="{FF2B5EF4-FFF2-40B4-BE49-F238E27FC236}">
                  <a16:creationId xmlns:a16="http://schemas.microsoft.com/office/drawing/2014/main" id="{7D5BDBD8-0F8A-4D34-B396-FC6918CB1F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45991" y="578140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FA0857C8-324E-45AF-A49D-4CFB4B7DB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712" y="5109206"/>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5">
              <a:extLst>
                <a:ext uri="{FF2B5EF4-FFF2-40B4-BE49-F238E27FC236}">
                  <a16:creationId xmlns:a16="http://schemas.microsoft.com/office/drawing/2014/main" id="{A8EE8150-A53B-47D8-BCAD-97A8AFE0C2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4240" y="5123697"/>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8">
              <a:extLst>
                <a:ext uri="{FF2B5EF4-FFF2-40B4-BE49-F238E27FC236}">
                  <a16:creationId xmlns:a16="http://schemas.microsoft.com/office/drawing/2014/main" id="{CAF7B70F-A660-499E-9387-56F6C854C3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07" y="5106308"/>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9">
              <a:extLst>
                <a:ext uri="{FF2B5EF4-FFF2-40B4-BE49-F238E27FC236}">
                  <a16:creationId xmlns:a16="http://schemas.microsoft.com/office/drawing/2014/main" id="{46FE16B2-E28A-4C64-9AD7-4C357B99C7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33291" y="513142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0">
              <a:extLst>
                <a:ext uri="{FF2B5EF4-FFF2-40B4-BE49-F238E27FC236}">
                  <a16:creationId xmlns:a16="http://schemas.microsoft.com/office/drawing/2014/main" id="{63E74641-50BD-455B-80D4-2DCED369CF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70389" y="5142051"/>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2">
              <a:extLst>
                <a:ext uri="{FF2B5EF4-FFF2-40B4-BE49-F238E27FC236}">
                  <a16:creationId xmlns:a16="http://schemas.microsoft.com/office/drawing/2014/main" id="{1FB69F41-108C-4C8A-B3CB-834A28451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4527" y="5152680"/>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3">
              <a:extLst>
                <a:ext uri="{FF2B5EF4-FFF2-40B4-BE49-F238E27FC236}">
                  <a16:creationId xmlns:a16="http://schemas.microsoft.com/office/drawing/2014/main" id="{304595DE-AEA0-4929-B880-1427DA3E0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1695" y="5156543"/>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6">
              <a:extLst>
                <a:ext uri="{FF2B5EF4-FFF2-40B4-BE49-F238E27FC236}">
                  <a16:creationId xmlns:a16="http://schemas.microsoft.com/office/drawing/2014/main" id="{015BE621-BC36-47C1-A90A-8CF5AC498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6602" y="5177796"/>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7">
              <a:extLst>
                <a:ext uri="{FF2B5EF4-FFF2-40B4-BE49-F238E27FC236}">
                  <a16:creationId xmlns:a16="http://schemas.microsoft.com/office/drawing/2014/main" id="{54B2EFA5-5232-4E58-91AA-B3FD79F42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31150" y="5177796"/>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8">
              <a:extLst>
                <a:ext uri="{FF2B5EF4-FFF2-40B4-BE49-F238E27FC236}">
                  <a16:creationId xmlns:a16="http://schemas.microsoft.com/office/drawing/2014/main" id="{5BD40916-24DC-48FC-8F8D-908486E988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5239" y="5209676"/>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0">
              <a:extLst>
                <a:ext uri="{FF2B5EF4-FFF2-40B4-BE49-F238E27FC236}">
                  <a16:creationId xmlns:a16="http://schemas.microsoft.com/office/drawing/2014/main" id="{68A88E8A-E459-4DCF-845A-AF2FE66A1E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6423" y="5228032"/>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3">
              <a:extLst>
                <a:ext uri="{FF2B5EF4-FFF2-40B4-BE49-F238E27FC236}">
                  <a16:creationId xmlns:a16="http://schemas.microsoft.com/office/drawing/2014/main" id="{2D094239-E36F-41DA-BEA0-88E80E9A27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2454" y="5446361"/>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1">
              <a:extLst>
                <a:ext uri="{FF2B5EF4-FFF2-40B4-BE49-F238E27FC236}">
                  <a16:creationId xmlns:a16="http://schemas.microsoft.com/office/drawing/2014/main" id="{A3369777-CAFD-4E8B-831C-DEEF0E430E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225" y="5485971"/>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2">
              <a:extLst>
                <a:ext uri="{FF2B5EF4-FFF2-40B4-BE49-F238E27FC236}">
                  <a16:creationId xmlns:a16="http://schemas.microsoft.com/office/drawing/2014/main" id="{EEA5BEC0-7D4B-43A2-9927-8E2EB322A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04" y="5492731"/>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3">
              <a:extLst>
                <a:ext uri="{FF2B5EF4-FFF2-40B4-BE49-F238E27FC236}">
                  <a16:creationId xmlns:a16="http://schemas.microsoft.com/office/drawing/2014/main" id="{18E10D9B-4B7D-4C5B-A6B6-77E5C3CCA3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39793" y="5499495"/>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4">
              <a:extLst>
                <a:ext uri="{FF2B5EF4-FFF2-40B4-BE49-F238E27FC236}">
                  <a16:creationId xmlns:a16="http://schemas.microsoft.com/office/drawing/2014/main" id="{33AFC0E3-F91D-470B-A144-94795F0B08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3882" y="5496596"/>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5">
              <a:extLst>
                <a:ext uri="{FF2B5EF4-FFF2-40B4-BE49-F238E27FC236}">
                  <a16:creationId xmlns:a16="http://schemas.microsoft.com/office/drawing/2014/main" id="{924D13C3-7CD8-4426-B324-01F660869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50335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6">
              <a:extLst>
                <a:ext uri="{FF2B5EF4-FFF2-40B4-BE49-F238E27FC236}">
                  <a16:creationId xmlns:a16="http://schemas.microsoft.com/office/drawing/2014/main" id="{1F370C65-4A7C-48A3-9A06-C8CBC8D3B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6192" y="5503359"/>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7">
              <a:extLst>
                <a:ext uri="{FF2B5EF4-FFF2-40B4-BE49-F238E27FC236}">
                  <a16:creationId xmlns:a16="http://schemas.microsoft.com/office/drawing/2014/main" id="{BA5AB51B-8941-4220-8850-8DD825D83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7068" y="5499495"/>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9">
              <a:extLst>
                <a:ext uri="{FF2B5EF4-FFF2-40B4-BE49-F238E27FC236}">
                  <a16:creationId xmlns:a16="http://schemas.microsoft.com/office/drawing/2014/main" id="{E47463C8-708A-49B4-ADA2-8FFFE4B13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6" y="5542967"/>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0">
              <a:extLst>
                <a:ext uri="{FF2B5EF4-FFF2-40B4-BE49-F238E27FC236}">
                  <a16:creationId xmlns:a16="http://schemas.microsoft.com/office/drawing/2014/main" id="{F222DB0F-993C-456E-B0DD-F394034784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00391" y="5549730"/>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1">
              <a:extLst>
                <a:ext uri="{FF2B5EF4-FFF2-40B4-BE49-F238E27FC236}">
                  <a16:creationId xmlns:a16="http://schemas.microsoft.com/office/drawing/2014/main" id="{763129DD-8271-408A-87FE-074325184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92040" y="5568086"/>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8">
              <a:extLst>
                <a:ext uri="{FF2B5EF4-FFF2-40B4-BE49-F238E27FC236}">
                  <a16:creationId xmlns:a16="http://schemas.microsoft.com/office/drawing/2014/main" id="{BF7CB8CA-CD6E-4CEB-AF7F-6B187D5FAC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4597" y="5790278"/>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505CE598-EF19-47F4-BA36-CDA8F84DD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904" y="5793177"/>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0">
              <a:extLst>
                <a:ext uri="{FF2B5EF4-FFF2-40B4-BE49-F238E27FC236}">
                  <a16:creationId xmlns:a16="http://schemas.microsoft.com/office/drawing/2014/main" id="{A0B0D93C-2011-4509-8C99-894BC58DB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57963" y="5800906"/>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1">
              <a:extLst>
                <a:ext uri="{FF2B5EF4-FFF2-40B4-BE49-F238E27FC236}">
                  <a16:creationId xmlns:a16="http://schemas.microsoft.com/office/drawing/2014/main" id="{82EDA4CD-4646-4C14-B7EE-AA5B234327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62331" y="5797041"/>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2">
              <a:extLst>
                <a:ext uri="{FF2B5EF4-FFF2-40B4-BE49-F238E27FC236}">
                  <a16:creationId xmlns:a16="http://schemas.microsoft.com/office/drawing/2014/main" id="{29E1914C-4609-4ECD-90CD-6A04EBB0F0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3761" y="5807666"/>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3">
              <a:extLst>
                <a:ext uri="{FF2B5EF4-FFF2-40B4-BE49-F238E27FC236}">
                  <a16:creationId xmlns:a16="http://schemas.microsoft.com/office/drawing/2014/main" id="{21060219-1EDF-4EB4-B396-69D84FBFD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1689" y="5786414"/>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4">
              <a:extLst>
                <a:ext uri="{FF2B5EF4-FFF2-40B4-BE49-F238E27FC236}">
                  <a16:creationId xmlns:a16="http://schemas.microsoft.com/office/drawing/2014/main" id="{2E398743-0F2F-4858-9DB8-DE4D69D76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090" y="5814431"/>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6">
              <a:extLst>
                <a:ext uri="{FF2B5EF4-FFF2-40B4-BE49-F238E27FC236}">
                  <a16:creationId xmlns:a16="http://schemas.microsoft.com/office/drawing/2014/main" id="{3EAE101E-6CF5-47F7-AA16-EF1C106EF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4954" y="5788137"/>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9">
              <a:extLst>
                <a:ext uri="{FF2B5EF4-FFF2-40B4-BE49-F238E27FC236}">
                  <a16:creationId xmlns:a16="http://schemas.microsoft.com/office/drawing/2014/main" id="{54A08355-5470-4E6C-932C-D02D5794DC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851140"/>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0">
              <a:extLst>
                <a:ext uri="{FF2B5EF4-FFF2-40B4-BE49-F238E27FC236}">
                  <a16:creationId xmlns:a16="http://schemas.microsoft.com/office/drawing/2014/main" id="{6C942B34-7580-46A3-BC17-44175A102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5882" y="5886882"/>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
              <a:extLst>
                <a:ext uri="{FF2B5EF4-FFF2-40B4-BE49-F238E27FC236}">
                  <a16:creationId xmlns:a16="http://schemas.microsoft.com/office/drawing/2014/main" id="{0029D483-F39D-4512-88EF-7C0D18123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4199" y="5161026"/>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a16="http://schemas.microsoft.com/office/drawing/2014/main" id="{4AB478EA-54E1-4DF5-9898-3ECDE41AE0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6387" y="5175517"/>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
              <a:extLst>
                <a:ext uri="{FF2B5EF4-FFF2-40B4-BE49-F238E27FC236}">
                  <a16:creationId xmlns:a16="http://schemas.microsoft.com/office/drawing/2014/main" id="{CA3A5454-0D8E-4258-AED2-614B45675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4196" y="5233482"/>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4">
              <a:extLst>
                <a:ext uri="{FF2B5EF4-FFF2-40B4-BE49-F238E27FC236}">
                  <a16:creationId xmlns:a16="http://schemas.microsoft.com/office/drawing/2014/main" id="{28C2E44B-574C-4E95-BBA6-10707FD11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91649" y="5229616"/>
              <a:ext cx="159463" cy="100470"/>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2">
              <a:extLst>
                <a:ext uri="{FF2B5EF4-FFF2-40B4-BE49-F238E27FC236}">
                  <a16:creationId xmlns:a16="http://schemas.microsoft.com/office/drawing/2014/main" id="{461EE7B6-9D19-4BC5-B906-6488D0D4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63660" y="5533927"/>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7">
              <a:extLst>
                <a:ext uri="{FF2B5EF4-FFF2-40B4-BE49-F238E27FC236}">
                  <a16:creationId xmlns:a16="http://schemas.microsoft.com/office/drawing/2014/main" id="{3B48D7FA-124E-4CCF-A014-425B2FB15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0827" y="5526197"/>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0">
              <a:extLst>
                <a:ext uri="{FF2B5EF4-FFF2-40B4-BE49-F238E27FC236}">
                  <a16:creationId xmlns:a16="http://schemas.microsoft.com/office/drawing/2014/main" id="{38796748-812B-40C8-9B23-CD008F8369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28577" y="5544552"/>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6">
              <a:extLst>
                <a:ext uri="{FF2B5EF4-FFF2-40B4-BE49-F238E27FC236}">
                  <a16:creationId xmlns:a16="http://schemas.microsoft.com/office/drawing/2014/main" id="{37D869E4-F42D-4F68-B3F6-83A81BCA2C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11833" y="5537788"/>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2">
              <a:extLst>
                <a:ext uri="{FF2B5EF4-FFF2-40B4-BE49-F238E27FC236}">
                  <a16:creationId xmlns:a16="http://schemas.microsoft.com/office/drawing/2014/main" id="{A45B834F-BCFB-4395-8C5D-00DFFF88AC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32480" y="5827608"/>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02FBC5DC-A93D-4C91-A8A2-85A54B9BC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37682" y="5844998"/>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8">
              <a:extLst>
                <a:ext uri="{FF2B5EF4-FFF2-40B4-BE49-F238E27FC236}">
                  <a16:creationId xmlns:a16="http://schemas.microsoft.com/office/drawing/2014/main" id="{E6AF0303-8156-42C9-A0B2-1A7DFFB0F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2187" y="5848861"/>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5">
              <a:extLst>
                <a:ext uri="{FF2B5EF4-FFF2-40B4-BE49-F238E27FC236}">
                  <a16:creationId xmlns:a16="http://schemas.microsoft.com/office/drawing/2014/main" id="{A6EC1349-8266-4384-9662-06CFC20D64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6034" y="5802491"/>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
              <a:extLst>
                <a:ext uri="{FF2B5EF4-FFF2-40B4-BE49-F238E27FC236}">
                  <a16:creationId xmlns:a16="http://schemas.microsoft.com/office/drawing/2014/main" id="{3080F219-A197-44EE-BDEF-F1DB1E3868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5507843"/>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29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AE8BE1-A178-4D43-B3B0-FF22D765F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83484F0-9670-4B1B-9896-8E70E8913F34}"/>
              </a:ext>
            </a:extLst>
          </p:cNvPr>
          <p:cNvSpPr>
            <a:spLocks noGrp="1"/>
          </p:cNvSpPr>
          <p:nvPr>
            <p:ph type="subTitle" idx="1"/>
          </p:nvPr>
        </p:nvSpPr>
        <p:spPr>
          <a:xfrm>
            <a:off x="3339087" y="498144"/>
            <a:ext cx="5512981" cy="894973"/>
          </a:xfrm>
        </p:spPr>
        <p:txBody>
          <a:bodyPr anchor="ctr">
            <a:normAutofit/>
          </a:bodyPr>
          <a:lstStyle/>
          <a:p>
            <a:r>
              <a:rPr lang="en-ZA" dirty="0"/>
              <a:t>Conclusion</a:t>
            </a:r>
          </a:p>
        </p:txBody>
      </p:sp>
      <p:sp>
        <p:nvSpPr>
          <p:cNvPr id="10" name="Rectangle 9">
            <a:extLst>
              <a:ext uri="{FF2B5EF4-FFF2-40B4-BE49-F238E27FC236}">
                <a16:creationId xmlns:a16="http://schemas.microsoft.com/office/drawing/2014/main" id="{51B19870-0FE7-493D-837F-285ABFBC6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 y="1866900"/>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B1835-99ED-4A09-987B-5EC37DCC2C45}"/>
              </a:ext>
            </a:extLst>
          </p:cNvPr>
          <p:cNvSpPr>
            <a:spLocks noGrp="1"/>
          </p:cNvSpPr>
          <p:nvPr>
            <p:ph type="ctrTitle"/>
          </p:nvPr>
        </p:nvSpPr>
        <p:spPr>
          <a:xfrm>
            <a:off x="1569051" y="1873586"/>
            <a:ext cx="9125774" cy="2234571"/>
          </a:xfrm>
        </p:spPr>
        <p:txBody>
          <a:bodyPr anchor="ctr">
            <a:normAutofit/>
          </a:bodyPr>
          <a:lstStyle/>
          <a:p>
            <a:pPr algn="l"/>
            <a:r>
              <a:rPr lang="en-GB" sz="1600" dirty="0">
                <a:solidFill>
                  <a:schemeClr val="bg1">
                    <a:lumMod val="50000"/>
                  </a:schemeClr>
                </a:solidFill>
                <a:latin typeface="Arial Nova Cond" panose="020B0506020202020204" pitchFamily="34" charset="0"/>
              </a:rPr>
              <a:t>In conclusion, Emotional Intelligence (EI) is essential for personal and professional success. From self-awareness to effective social skills, cultivating EI improves our ability to navigate emotions and build meaningful connections, contributing to a positive and collaborative environment. Recognizing the impact of emotional intelligence is key to fostering success individually and collectively.</a:t>
            </a:r>
            <a:endParaRPr lang="en-ZA" sz="1600" dirty="0">
              <a:solidFill>
                <a:schemeClr val="bg1">
                  <a:lumMod val="50000"/>
                </a:schemeClr>
              </a:solidFill>
              <a:latin typeface="Arial Nova Cond" panose="020B0506020202020204" pitchFamily="34" charset="0"/>
            </a:endParaRPr>
          </a:p>
        </p:txBody>
      </p:sp>
      <p:grpSp>
        <p:nvGrpSpPr>
          <p:cNvPr id="12" name="Group 11">
            <a:extLst>
              <a:ext uri="{FF2B5EF4-FFF2-40B4-BE49-F238E27FC236}">
                <a16:creationId xmlns:a16="http://schemas.microsoft.com/office/drawing/2014/main" id="{746799A1-45E6-4D75-A65E-3DC1CBA63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106308"/>
            <a:ext cx="12161561" cy="1011909"/>
            <a:chOff x="0" y="5106308"/>
            <a:chExt cx="12161561" cy="1011909"/>
          </a:xfrm>
          <a:solidFill>
            <a:schemeClr val="bg2">
              <a:lumMod val="90000"/>
            </a:schemeClr>
          </a:solidFill>
        </p:grpSpPr>
        <p:sp>
          <p:nvSpPr>
            <p:cNvPr id="13" name="Freeform 6">
              <a:extLst>
                <a:ext uri="{FF2B5EF4-FFF2-40B4-BE49-F238E27FC236}">
                  <a16:creationId xmlns:a16="http://schemas.microsoft.com/office/drawing/2014/main" id="{AC330A61-D374-4C19-A498-D92825915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09874" y="5905202"/>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D2E8C6F2-9778-4F3E-BC70-678D4A1AF8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944" y="521819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D54E97BD-321E-44B3-9801-6FDE239E3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41251" y="522109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B5055F81-BD7F-4DB5-BEF7-7F071CB67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0310" y="522882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1">
              <a:extLst>
                <a:ext uri="{FF2B5EF4-FFF2-40B4-BE49-F238E27FC236}">
                  <a16:creationId xmlns:a16="http://schemas.microsoft.com/office/drawing/2014/main" id="{B264ECD3-5643-4E8C-A4AE-9614B9884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4678" y="522495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2">
              <a:extLst>
                <a:ext uri="{FF2B5EF4-FFF2-40B4-BE49-F238E27FC236}">
                  <a16:creationId xmlns:a16="http://schemas.microsoft.com/office/drawing/2014/main" id="{559FD0BF-60BC-4C62-A8DA-1CC202B04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6108" y="523558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3">
              <a:extLst>
                <a:ext uri="{FF2B5EF4-FFF2-40B4-BE49-F238E27FC236}">
                  <a16:creationId xmlns:a16="http://schemas.microsoft.com/office/drawing/2014/main" id="{EE9B17C0-9746-4D91-B4C2-63A8B9A6A3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4036" y="521433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4">
              <a:extLst>
                <a:ext uri="{FF2B5EF4-FFF2-40B4-BE49-F238E27FC236}">
                  <a16:creationId xmlns:a16="http://schemas.microsoft.com/office/drawing/2014/main" id="{92756CAE-67ED-426A-973D-249AF25D70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2437" y="524234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6">
              <a:extLst>
                <a:ext uri="{FF2B5EF4-FFF2-40B4-BE49-F238E27FC236}">
                  <a16:creationId xmlns:a16="http://schemas.microsoft.com/office/drawing/2014/main" id="{EEE08FAC-78DF-4A80-8995-D56C3A7460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301" y="5216054"/>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9">
              <a:extLst>
                <a:ext uri="{FF2B5EF4-FFF2-40B4-BE49-F238E27FC236}">
                  <a16:creationId xmlns:a16="http://schemas.microsoft.com/office/drawing/2014/main" id="{B7F45F94-0B0A-4460-9B34-C2D5DD919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42384" y="5279057"/>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0">
              <a:extLst>
                <a:ext uri="{FF2B5EF4-FFF2-40B4-BE49-F238E27FC236}">
                  <a16:creationId xmlns:a16="http://schemas.microsoft.com/office/drawing/2014/main" id="{84AF90BD-13C5-489A-A244-738361C384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08229" y="531479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8636C71E-FDF4-4067-8964-0383DCEF49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4502" y="5522505"/>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6">
              <a:extLst>
                <a:ext uri="{FF2B5EF4-FFF2-40B4-BE49-F238E27FC236}">
                  <a16:creationId xmlns:a16="http://schemas.microsoft.com/office/drawing/2014/main" id="{4D59A51B-1C1C-450B-BE71-97BCDE2ED6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21611" y="5536031"/>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C1DEFC6A-DFE8-4910-B694-5C8BCDD72B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89724" y="5550520"/>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A8327A67-E29D-4518-A159-1D1B29F7E9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47588" y="5550519"/>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9EBF60B4-95B9-4CE2-9D35-B9CE820D1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18299" y="5554385"/>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0">
              <a:extLst>
                <a:ext uri="{FF2B5EF4-FFF2-40B4-BE49-F238E27FC236}">
                  <a16:creationId xmlns:a16="http://schemas.microsoft.com/office/drawing/2014/main" id="{F12EC896-1AF7-4EF5-9F1B-98DDAE69F4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42549" y="5556455"/>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1">
              <a:extLst>
                <a:ext uri="{FF2B5EF4-FFF2-40B4-BE49-F238E27FC236}">
                  <a16:creationId xmlns:a16="http://schemas.microsoft.com/office/drawing/2014/main" id="{5408F943-F7D0-4319-A4CE-FAD2CAC16D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11962" y="5568877"/>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ACF9436A-A28C-4CF1-8B46-1B57E4EB5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02434" y="556887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2">
              <a:extLst>
                <a:ext uri="{FF2B5EF4-FFF2-40B4-BE49-F238E27FC236}">
                  <a16:creationId xmlns:a16="http://schemas.microsoft.com/office/drawing/2014/main" id="{38C96455-61C2-4B3A-8327-25F051FD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56403" y="5844201"/>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3">
              <a:extLst>
                <a:ext uri="{FF2B5EF4-FFF2-40B4-BE49-F238E27FC236}">
                  <a16:creationId xmlns:a16="http://schemas.microsoft.com/office/drawing/2014/main" id="{74A5BAF0-CAEA-4B4A-B9B3-2DC4346A01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71547" y="5819085"/>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0">
              <a:extLst>
                <a:ext uri="{FF2B5EF4-FFF2-40B4-BE49-F238E27FC236}">
                  <a16:creationId xmlns:a16="http://schemas.microsoft.com/office/drawing/2014/main" id="{F278E2E6-7EF6-4E45-AF96-A155E7E6F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96767" y="5848067"/>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1">
              <a:extLst>
                <a:ext uri="{FF2B5EF4-FFF2-40B4-BE49-F238E27FC236}">
                  <a16:creationId xmlns:a16="http://schemas.microsoft.com/office/drawing/2014/main" id="{D656A53C-1D0D-4AB0-ADC0-0F2016AC4B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80781" y="58519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2">
              <a:extLst>
                <a:ext uri="{FF2B5EF4-FFF2-40B4-BE49-F238E27FC236}">
                  <a16:creationId xmlns:a16="http://schemas.microsoft.com/office/drawing/2014/main" id="{0C80B8A3-D49B-47CD-A9EF-2E4F1902F2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5752" y="5854830"/>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4">
              <a:extLst>
                <a:ext uri="{FF2B5EF4-FFF2-40B4-BE49-F238E27FC236}">
                  <a16:creationId xmlns:a16="http://schemas.microsoft.com/office/drawing/2014/main" id="{6ADD7E2A-687D-457A-9B01-3888E0F5AB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92491" y="5851931"/>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5">
              <a:extLst>
                <a:ext uri="{FF2B5EF4-FFF2-40B4-BE49-F238E27FC236}">
                  <a16:creationId xmlns:a16="http://schemas.microsoft.com/office/drawing/2014/main" id="{B5F9E127-756B-4B48-8CCC-D088C9B49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00671" y="5862558"/>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41">
              <a:extLst>
                <a:ext uri="{FF2B5EF4-FFF2-40B4-BE49-F238E27FC236}">
                  <a16:creationId xmlns:a16="http://schemas.microsoft.com/office/drawing/2014/main" id="{F7964247-6EEE-448D-BA18-D43679952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75578" y="5883811"/>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7C00FE03-C4B3-406A-B3B5-8652A07B0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4827" y="5255525"/>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3">
              <a:extLst>
                <a:ext uri="{FF2B5EF4-FFF2-40B4-BE49-F238E27FC236}">
                  <a16:creationId xmlns:a16="http://schemas.microsoft.com/office/drawing/2014/main" id="{5E1411B2-832D-4E75-A901-20F1EF1027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9080" y="5230406"/>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4">
              <a:extLst>
                <a:ext uri="{FF2B5EF4-FFF2-40B4-BE49-F238E27FC236}">
                  <a16:creationId xmlns:a16="http://schemas.microsoft.com/office/drawing/2014/main" id="{00A73D5D-34E6-46EE-9FA3-3EF0ECF56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029" y="5272915"/>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5">
              <a:extLst>
                <a:ext uri="{FF2B5EF4-FFF2-40B4-BE49-F238E27FC236}">
                  <a16:creationId xmlns:a16="http://schemas.microsoft.com/office/drawing/2014/main" id="{1EB4A13D-B6DB-4371-B82B-E1D94AAAC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269" y="5294169"/>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6">
              <a:extLst>
                <a:ext uri="{FF2B5EF4-FFF2-40B4-BE49-F238E27FC236}">
                  <a16:creationId xmlns:a16="http://schemas.microsoft.com/office/drawing/2014/main" id="{E9C66648-C976-40C4-97FC-CBEDE7917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5589" y="5283542"/>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7">
              <a:extLst>
                <a:ext uri="{FF2B5EF4-FFF2-40B4-BE49-F238E27FC236}">
                  <a16:creationId xmlns:a16="http://schemas.microsoft.com/office/drawing/2014/main" id="{335CB41C-652B-420E-A2BF-899F95E40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55595" y="5287406"/>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8">
              <a:extLst>
                <a:ext uri="{FF2B5EF4-FFF2-40B4-BE49-F238E27FC236}">
                  <a16:creationId xmlns:a16="http://schemas.microsoft.com/office/drawing/2014/main" id="{65E68F9C-D710-413A-8C26-C43B6DED4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4" y="5276778"/>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A14C9801-9595-4CAA-A4A6-0B78182C70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21861" y="5291271"/>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0">
              <a:extLst>
                <a:ext uri="{FF2B5EF4-FFF2-40B4-BE49-F238E27FC236}">
                  <a16:creationId xmlns:a16="http://schemas.microsoft.com/office/drawing/2014/main" id="{915773B7-1A75-4D3C-870D-F25351E1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9019" y="5362760"/>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1">
              <a:extLst>
                <a:ext uri="{FF2B5EF4-FFF2-40B4-BE49-F238E27FC236}">
                  <a16:creationId xmlns:a16="http://schemas.microsoft.com/office/drawing/2014/main" id="{4ADBDA21-007C-4CED-9AB5-C32B3FA71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0792" y="5298033"/>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2">
              <a:extLst>
                <a:ext uri="{FF2B5EF4-FFF2-40B4-BE49-F238E27FC236}">
                  <a16:creationId xmlns:a16="http://schemas.microsoft.com/office/drawing/2014/main" id="{3718D2E5-51B8-455A-B3D4-E884DAB93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32222" y="5301896"/>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73">
              <a:extLst>
                <a:ext uri="{FF2B5EF4-FFF2-40B4-BE49-F238E27FC236}">
                  <a16:creationId xmlns:a16="http://schemas.microsoft.com/office/drawing/2014/main" id="{4B041604-2D7C-4832-8FAA-DCB07D46C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42628" y="5305760"/>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4">
              <a:extLst>
                <a:ext uri="{FF2B5EF4-FFF2-40B4-BE49-F238E27FC236}">
                  <a16:creationId xmlns:a16="http://schemas.microsoft.com/office/drawing/2014/main" id="{9E77DC16-4E29-472D-AFAE-6CC98F71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5761" y="5312524"/>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5">
              <a:extLst>
                <a:ext uri="{FF2B5EF4-FFF2-40B4-BE49-F238E27FC236}">
                  <a16:creationId xmlns:a16="http://schemas.microsoft.com/office/drawing/2014/main" id="{57F8EEC0-84F1-4643-948F-20EDB42DB3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08381" y="523040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7">
              <a:extLst>
                <a:ext uri="{FF2B5EF4-FFF2-40B4-BE49-F238E27FC236}">
                  <a16:creationId xmlns:a16="http://schemas.microsoft.com/office/drawing/2014/main" id="{178DF4FD-FC16-425B-A286-AE0CBE38EC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71162" y="5330877"/>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5">
              <a:extLst>
                <a:ext uri="{FF2B5EF4-FFF2-40B4-BE49-F238E27FC236}">
                  <a16:creationId xmlns:a16="http://schemas.microsoft.com/office/drawing/2014/main" id="{9A289B86-0934-474E-B47C-04441D3E0B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6117" y="5348267"/>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7">
              <a:extLst>
                <a:ext uri="{FF2B5EF4-FFF2-40B4-BE49-F238E27FC236}">
                  <a16:creationId xmlns:a16="http://schemas.microsoft.com/office/drawing/2014/main" id="{024358D6-E1F4-4C69-9364-41D393CF9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02098" y="536275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8">
              <a:extLst>
                <a:ext uri="{FF2B5EF4-FFF2-40B4-BE49-F238E27FC236}">
                  <a16:creationId xmlns:a16="http://schemas.microsoft.com/office/drawing/2014/main" id="{DC6EEEF4-44B5-4836-B408-3E28A022C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9491" y="5369520"/>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1">
              <a:extLst>
                <a:ext uri="{FF2B5EF4-FFF2-40B4-BE49-F238E27FC236}">
                  <a16:creationId xmlns:a16="http://schemas.microsoft.com/office/drawing/2014/main" id="{AB45D174-5E18-4CF1-A043-8D07ABD159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6799" y="5567455"/>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2">
              <a:extLst>
                <a:ext uri="{FF2B5EF4-FFF2-40B4-BE49-F238E27FC236}">
                  <a16:creationId xmlns:a16="http://schemas.microsoft.com/office/drawing/2014/main" id="{3EC9F9EB-0F1F-4A08-8997-553E3CD517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9496" y="556659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93">
              <a:extLst>
                <a:ext uri="{FF2B5EF4-FFF2-40B4-BE49-F238E27FC236}">
                  <a16:creationId xmlns:a16="http://schemas.microsoft.com/office/drawing/2014/main" id="{70D71C9A-4651-433C-A662-9C36EAEC4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07123" y="5577225"/>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4">
              <a:extLst>
                <a:ext uri="{FF2B5EF4-FFF2-40B4-BE49-F238E27FC236}">
                  <a16:creationId xmlns:a16="http://schemas.microsoft.com/office/drawing/2014/main" id="{E5593654-BC1C-4CB6-BFE5-1D3A60A56D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79851" y="5610069"/>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5">
              <a:extLst>
                <a:ext uri="{FF2B5EF4-FFF2-40B4-BE49-F238E27FC236}">
                  <a16:creationId xmlns:a16="http://schemas.microsoft.com/office/drawing/2014/main" id="{42955D29-03AD-4BC3-829E-2CD35699DF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2749" y="5612968"/>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6">
              <a:extLst>
                <a:ext uri="{FF2B5EF4-FFF2-40B4-BE49-F238E27FC236}">
                  <a16:creationId xmlns:a16="http://schemas.microsoft.com/office/drawing/2014/main" id="{5B98C329-78F1-4484-B5DF-01D81E8207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56472" y="5620696"/>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7">
              <a:extLst>
                <a:ext uri="{FF2B5EF4-FFF2-40B4-BE49-F238E27FC236}">
                  <a16:creationId xmlns:a16="http://schemas.microsoft.com/office/drawing/2014/main" id="{AD52681E-C1C3-43AC-BF0B-13134EB11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69612" y="5623594"/>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8">
              <a:extLst>
                <a:ext uri="{FF2B5EF4-FFF2-40B4-BE49-F238E27FC236}">
                  <a16:creationId xmlns:a16="http://schemas.microsoft.com/office/drawing/2014/main" id="{C320A953-E5FD-41DF-A8F5-71DF8232F4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55888" y="5623595"/>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9">
              <a:extLst>
                <a:ext uri="{FF2B5EF4-FFF2-40B4-BE49-F238E27FC236}">
                  <a16:creationId xmlns:a16="http://schemas.microsoft.com/office/drawing/2014/main" id="{FEB1C01B-F145-4B43-96B1-39DE13EBE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84592" y="5623592"/>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0">
              <a:extLst>
                <a:ext uri="{FF2B5EF4-FFF2-40B4-BE49-F238E27FC236}">
                  <a16:creationId xmlns:a16="http://schemas.microsoft.com/office/drawing/2014/main" id="{340A7FAC-CDFE-46BA-9625-39FD272F3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48" y="5623594"/>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1">
              <a:extLst>
                <a:ext uri="{FF2B5EF4-FFF2-40B4-BE49-F238E27FC236}">
                  <a16:creationId xmlns:a16="http://schemas.microsoft.com/office/drawing/2014/main" id="{ACB8A6D0-D27A-4CF9-9682-C82686AC3C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3583" y="5631324"/>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A15A41E-8DB9-44F4-B754-4FF0A19F5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37594" y="5635188"/>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0E015985-AC6E-41D6-9FE9-F4593EBC6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130" y="5641949"/>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4">
              <a:extLst>
                <a:ext uri="{FF2B5EF4-FFF2-40B4-BE49-F238E27FC236}">
                  <a16:creationId xmlns:a16="http://schemas.microsoft.com/office/drawing/2014/main" id="{B868D33E-2F89-4682-AB08-BC94274FB2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62933" y="5641949"/>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3">
              <a:extLst>
                <a:ext uri="{FF2B5EF4-FFF2-40B4-BE49-F238E27FC236}">
                  <a16:creationId xmlns:a16="http://schemas.microsoft.com/office/drawing/2014/main" id="{A6A7AEF2-537B-4E82-89E4-D71505B57A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0259" y="5696047"/>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4">
              <a:extLst>
                <a:ext uri="{FF2B5EF4-FFF2-40B4-BE49-F238E27FC236}">
                  <a16:creationId xmlns:a16="http://schemas.microsoft.com/office/drawing/2014/main" id="{24C5CCEB-5E3B-4489-AB19-2DB85DA997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9910" y="569604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5">
              <a:extLst>
                <a:ext uri="{FF2B5EF4-FFF2-40B4-BE49-F238E27FC236}">
                  <a16:creationId xmlns:a16="http://schemas.microsoft.com/office/drawing/2014/main" id="{F4C8771D-AC3F-47B2-9AD1-5AF9359E8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14638" y="5702812"/>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7">
              <a:extLst>
                <a:ext uri="{FF2B5EF4-FFF2-40B4-BE49-F238E27FC236}">
                  <a16:creationId xmlns:a16="http://schemas.microsoft.com/office/drawing/2014/main" id="{FB64BBB6-1A0C-4F2A-BF08-B14A99FAF6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1566" y="5717303"/>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8">
              <a:extLst>
                <a:ext uri="{FF2B5EF4-FFF2-40B4-BE49-F238E27FC236}">
                  <a16:creationId xmlns:a16="http://schemas.microsoft.com/office/drawing/2014/main" id="{4369B013-E7EA-4196-846E-1374C3C7A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3910" y="565843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9">
              <a:extLst>
                <a:ext uri="{FF2B5EF4-FFF2-40B4-BE49-F238E27FC236}">
                  <a16:creationId xmlns:a16="http://schemas.microsoft.com/office/drawing/2014/main" id="{CBDC9B73-904A-4DF7-A305-9BD9FBEA93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673" y="5643599"/>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20">
              <a:extLst>
                <a:ext uri="{FF2B5EF4-FFF2-40B4-BE49-F238E27FC236}">
                  <a16:creationId xmlns:a16="http://schemas.microsoft.com/office/drawing/2014/main" id="{7D576961-B9DB-43B2-942F-AC2ADD8840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82742" y="5917276"/>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21">
              <a:extLst>
                <a:ext uri="{FF2B5EF4-FFF2-40B4-BE49-F238E27FC236}">
                  <a16:creationId xmlns:a16="http://schemas.microsoft.com/office/drawing/2014/main" id="{5C5B2681-276A-4F75-9011-666D9854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22567" y="5925006"/>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5">
              <a:extLst>
                <a:ext uri="{FF2B5EF4-FFF2-40B4-BE49-F238E27FC236}">
                  <a16:creationId xmlns:a16="http://schemas.microsoft.com/office/drawing/2014/main" id="{B384D8C5-725B-4A69-93D4-4EF9FC472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88001" y="5929353"/>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6">
              <a:extLst>
                <a:ext uri="{FF2B5EF4-FFF2-40B4-BE49-F238E27FC236}">
                  <a16:creationId xmlns:a16="http://schemas.microsoft.com/office/drawing/2014/main" id="{08E654B7-064A-4CAC-9B2B-D06CB84C6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94533" y="5953022"/>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7">
              <a:extLst>
                <a:ext uri="{FF2B5EF4-FFF2-40B4-BE49-F238E27FC236}">
                  <a16:creationId xmlns:a16="http://schemas.microsoft.com/office/drawing/2014/main" id="{D245AD30-D4CD-416A-810A-A61591C82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48544" y="5953022"/>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8">
              <a:extLst>
                <a:ext uri="{FF2B5EF4-FFF2-40B4-BE49-F238E27FC236}">
                  <a16:creationId xmlns:a16="http://schemas.microsoft.com/office/drawing/2014/main" id="{4218966C-CD94-4F64-8504-3801FE3D46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04939" y="5956884"/>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9">
              <a:extLst>
                <a:ext uri="{FF2B5EF4-FFF2-40B4-BE49-F238E27FC236}">
                  <a16:creationId xmlns:a16="http://schemas.microsoft.com/office/drawing/2014/main" id="{46DFD34B-DEA0-4620-AFEA-80B5AB88D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10863" y="5956884"/>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3">
              <a:extLst>
                <a:ext uri="{FF2B5EF4-FFF2-40B4-BE49-F238E27FC236}">
                  <a16:creationId xmlns:a16="http://schemas.microsoft.com/office/drawing/2014/main" id="{CDD0A9BF-3A00-4FAE-8348-CA952B931D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158" y="5967512"/>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6">
              <a:extLst>
                <a:ext uri="{FF2B5EF4-FFF2-40B4-BE49-F238E27FC236}">
                  <a16:creationId xmlns:a16="http://schemas.microsoft.com/office/drawing/2014/main" id="{8B5E3FE8-9941-4BC1-984E-DA84ED258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578" y="5980552"/>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7">
              <a:extLst>
                <a:ext uri="{FF2B5EF4-FFF2-40B4-BE49-F238E27FC236}">
                  <a16:creationId xmlns:a16="http://schemas.microsoft.com/office/drawing/2014/main" id="{0648A3A2-C520-409F-8BCB-85220E3E7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83335" y="5985867"/>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8">
              <a:extLst>
                <a:ext uri="{FF2B5EF4-FFF2-40B4-BE49-F238E27FC236}">
                  <a16:creationId xmlns:a16="http://schemas.microsoft.com/office/drawing/2014/main" id="{2652AB63-3244-47B5-B806-6BA621A797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84342" y="5988767"/>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9">
              <a:extLst>
                <a:ext uri="{FF2B5EF4-FFF2-40B4-BE49-F238E27FC236}">
                  <a16:creationId xmlns:a16="http://schemas.microsoft.com/office/drawing/2014/main" id="{EC4C3C8E-570A-4C2D-9043-A4CD71F5B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647" y="5996494"/>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40">
              <a:extLst>
                <a:ext uri="{FF2B5EF4-FFF2-40B4-BE49-F238E27FC236}">
                  <a16:creationId xmlns:a16="http://schemas.microsoft.com/office/drawing/2014/main" id="{4D839056-7F36-4D86-969A-57AB726761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92393" y="6000358"/>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2">
              <a:extLst>
                <a:ext uri="{FF2B5EF4-FFF2-40B4-BE49-F238E27FC236}">
                  <a16:creationId xmlns:a16="http://schemas.microsoft.com/office/drawing/2014/main" id="{F4BF5F65-A5B8-468E-827E-909F7AADF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88494" y="6032238"/>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43">
              <a:extLst>
                <a:ext uri="{FF2B5EF4-FFF2-40B4-BE49-F238E27FC236}">
                  <a16:creationId xmlns:a16="http://schemas.microsoft.com/office/drawing/2014/main" id="{F6913C54-1234-44F1-A778-457C76DD09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8174" y="5985866"/>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4">
              <a:extLst>
                <a:ext uri="{FF2B5EF4-FFF2-40B4-BE49-F238E27FC236}">
                  <a16:creationId xmlns:a16="http://schemas.microsoft.com/office/drawing/2014/main" id="{536D9C06-E62D-4133-94F0-C8F22546E9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7541" y="5980782"/>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5">
              <a:extLst>
                <a:ext uri="{FF2B5EF4-FFF2-40B4-BE49-F238E27FC236}">
                  <a16:creationId xmlns:a16="http://schemas.microsoft.com/office/drawing/2014/main" id="{22358CC1-6E26-4120-BCC7-46487C3B61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70917" y="6039001"/>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2F5915B0-DD25-4B54-9FEB-E42C7AF731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4238" y="568679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1F63D788-72B3-431C-8F16-5424677208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5986" y="5527482"/>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6">
              <a:extLst>
                <a:ext uri="{FF2B5EF4-FFF2-40B4-BE49-F238E27FC236}">
                  <a16:creationId xmlns:a16="http://schemas.microsoft.com/office/drawing/2014/main" id="{7D5BDBD8-0F8A-4D34-B396-FC6918CB1F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45991" y="578140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FA0857C8-324E-45AF-A49D-4CFB4B7DB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712" y="5109206"/>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5">
              <a:extLst>
                <a:ext uri="{FF2B5EF4-FFF2-40B4-BE49-F238E27FC236}">
                  <a16:creationId xmlns:a16="http://schemas.microsoft.com/office/drawing/2014/main" id="{A8EE8150-A53B-47D8-BCAD-97A8AFE0C2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4240" y="5123697"/>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8">
              <a:extLst>
                <a:ext uri="{FF2B5EF4-FFF2-40B4-BE49-F238E27FC236}">
                  <a16:creationId xmlns:a16="http://schemas.microsoft.com/office/drawing/2014/main" id="{CAF7B70F-A660-499E-9387-56F6C854C3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707" y="5106308"/>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9">
              <a:extLst>
                <a:ext uri="{FF2B5EF4-FFF2-40B4-BE49-F238E27FC236}">
                  <a16:creationId xmlns:a16="http://schemas.microsoft.com/office/drawing/2014/main" id="{46FE16B2-E28A-4C64-9AD7-4C357B99C7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33291" y="513142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0">
              <a:extLst>
                <a:ext uri="{FF2B5EF4-FFF2-40B4-BE49-F238E27FC236}">
                  <a16:creationId xmlns:a16="http://schemas.microsoft.com/office/drawing/2014/main" id="{63E74641-50BD-455B-80D4-2DCED369CF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70389" y="5142051"/>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2">
              <a:extLst>
                <a:ext uri="{FF2B5EF4-FFF2-40B4-BE49-F238E27FC236}">
                  <a16:creationId xmlns:a16="http://schemas.microsoft.com/office/drawing/2014/main" id="{1FB69F41-108C-4C8A-B3CB-834A28451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4527" y="5152680"/>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3">
              <a:extLst>
                <a:ext uri="{FF2B5EF4-FFF2-40B4-BE49-F238E27FC236}">
                  <a16:creationId xmlns:a16="http://schemas.microsoft.com/office/drawing/2014/main" id="{304595DE-AEA0-4929-B880-1427DA3E0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1695" y="5156543"/>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26">
              <a:extLst>
                <a:ext uri="{FF2B5EF4-FFF2-40B4-BE49-F238E27FC236}">
                  <a16:creationId xmlns:a16="http://schemas.microsoft.com/office/drawing/2014/main" id="{015BE621-BC36-47C1-A90A-8CF5AC498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6602" y="5177796"/>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7">
              <a:extLst>
                <a:ext uri="{FF2B5EF4-FFF2-40B4-BE49-F238E27FC236}">
                  <a16:creationId xmlns:a16="http://schemas.microsoft.com/office/drawing/2014/main" id="{54B2EFA5-5232-4E58-91AA-B3FD79F42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31150" y="5177796"/>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28">
              <a:extLst>
                <a:ext uri="{FF2B5EF4-FFF2-40B4-BE49-F238E27FC236}">
                  <a16:creationId xmlns:a16="http://schemas.microsoft.com/office/drawing/2014/main" id="{5BD40916-24DC-48FC-8F8D-908486E988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5239" y="5209676"/>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0">
              <a:extLst>
                <a:ext uri="{FF2B5EF4-FFF2-40B4-BE49-F238E27FC236}">
                  <a16:creationId xmlns:a16="http://schemas.microsoft.com/office/drawing/2014/main" id="{68A88E8A-E459-4DCF-845A-AF2FE66A1E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46423" y="5228032"/>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3">
              <a:extLst>
                <a:ext uri="{FF2B5EF4-FFF2-40B4-BE49-F238E27FC236}">
                  <a16:creationId xmlns:a16="http://schemas.microsoft.com/office/drawing/2014/main" id="{2D094239-E36F-41DA-BEA0-88E80E9A27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2454" y="5446361"/>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51">
              <a:extLst>
                <a:ext uri="{FF2B5EF4-FFF2-40B4-BE49-F238E27FC236}">
                  <a16:creationId xmlns:a16="http://schemas.microsoft.com/office/drawing/2014/main" id="{A3369777-CAFD-4E8B-831C-DEEF0E430E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225" y="5485971"/>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2">
              <a:extLst>
                <a:ext uri="{FF2B5EF4-FFF2-40B4-BE49-F238E27FC236}">
                  <a16:creationId xmlns:a16="http://schemas.microsoft.com/office/drawing/2014/main" id="{EEA5BEC0-7D4B-43A2-9927-8E2EB322A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604" y="5492731"/>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3">
              <a:extLst>
                <a:ext uri="{FF2B5EF4-FFF2-40B4-BE49-F238E27FC236}">
                  <a16:creationId xmlns:a16="http://schemas.microsoft.com/office/drawing/2014/main" id="{18E10D9B-4B7D-4C5B-A6B6-77E5C3CCA3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39793" y="5499495"/>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4">
              <a:extLst>
                <a:ext uri="{FF2B5EF4-FFF2-40B4-BE49-F238E27FC236}">
                  <a16:creationId xmlns:a16="http://schemas.microsoft.com/office/drawing/2014/main" id="{33AFC0E3-F91D-470B-A144-94795F0B08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3882" y="5496596"/>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55">
              <a:extLst>
                <a:ext uri="{FF2B5EF4-FFF2-40B4-BE49-F238E27FC236}">
                  <a16:creationId xmlns:a16="http://schemas.microsoft.com/office/drawing/2014/main" id="{924D13C3-7CD8-4426-B324-01F660869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50335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6">
              <a:extLst>
                <a:ext uri="{FF2B5EF4-FFF2-40B4-BE49-F238E27FC236}">
                  <a16:creationId xmlns:a16="http://schemas.microsoft.com/office/drawing/2014/main" id="{1F370C65-4A7C-48A3-9A06-C8CBC8D3B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6192" y="5503359"/>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57">
              <a:extLst>
                <a:ext uri="{FF2B5EF4-FFF2-40B4-BE49-F238E27FC236}">
                  <a16:creationId xmlns:a16="http://schemas.microsoft.com/office/drawing/2014/main" id="{BA5AB51B-8941-4220-8850-8DD825D83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7068" y="5499495"/>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59">
              <a:extLst>
                <a:ext uri="{FF2B5EF4-FFF2-40B4-BE49-F238E27FC236}">
                  <a16:creationId xmlns:a16="http://schemas.microsoft.com/office/drawing/2014/main" id="{E47463C8-708A-49B4-ADA2-8FFFE4B13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6" y="5542967"/>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0">
              <a:extLst>
                <a:ext uri="{FF2B5EF4-FFF2-40B4-BE49-F238E27FC236}">
                  <a16:creationId xmlns:a16="http://schemas.microsoft.com/office/drawing/2014/main" id="{F222DB0F-993C-456E-B0DD-F394034784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00391" y="5549730"/>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1">
              <a:extLst>
                <a:ext uri="{FF2B5EF4-FFF2-40B4-BE49-F238E27FC236}">
                  <a16:creationId xmlns:a16="http://schemas.microsoft.com/office/drawing/2014/main" id="{763129DD-8271-408A-87FE-074325184D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92040" y="5568086"/>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8">
              <a:extLst>
                <a:ext uri="{FF2B5EF4-FFF2-40B4-BE49-F238E27FC236}">
                  <a16:creationId xmlns:a16="http://schemas.microsoft.com/office/drawing/2014/main" id="{BF7CB8CA-CD6E-4CEB-AF7F-6B187D5FAC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4597" y="5790278"/>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505CE598-EF19-47F4-BA36-CDA8F84DD9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904" y="5793177"/>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0">
              <a:extLst>
                <a:ext uri="{FF2B5EF4-FFF2-40B4-BE49-F238E27FC236}">
                  <a16:creationId xmlns:a16="http://schemas.microsoft.com/office/drawing/2014/main" id="{A0B0D93C-2011-4509-8C99-894BC58DB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57963" y="5800906"/>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1">
              <a:extLst>
                <a:ext uri="{FF2B5EF4-FFF2-40B4-BE49-F238E27FC236}">
                  <a16:creationId xmlns:a16="http://schemas.microsoft.com/office/drawing/2014/main" id="{82EDA4CD-4646-4C14-B7EE-AA5B234327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62331" y="5797041"/>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2">
              <a:extLst>
                <a:ext uri="{FF2B5EF4-FFF2-40B4-BE49-F238E27FC236}">
                  <a16:creationId xmlns:a16="http://schemas.microsoft.com/office/drawing/2014/main" id="{29E1914C-4609-4ECD-90CD-6A04EBB0F0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3761" y="5807666"/>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3">
              <a:extLst>
                <a:ext uri="{FF2B5EF4-FFF2-40B4-BE49-F238E27FC236}">
                  <a16:creationId xmlns:a16="http://schemas.microsoft.com/office/drawing/2014/main" id="{21060219-1EDF-4EB4-B396-69D84FBFDD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1689" y="5786414"/>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4">
              <a:extLst>
                <a:ext uri="{FF2B5EF4-FFF2-40B4-BE49-F238E27FC236}">
                  <a16:creationId xmlns:a16="http://schemas.microsoft.com/office/drawing/2014/main" id="{2E398743-0F2F-4858-9DB8-DE4D69D76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090" y="5814431"/>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6">
              <a:extLst>
                <a:ext uri="{FF2B5EF4-FFF2-40B4-BE49-F238E27FC236}">
                  <a16:creationId xmlns:a16="http://schemas.microsoft.com/office/drawing/2014/main" id="{3EAE101E-6CF5-47F7-AA16-EF1C106EF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4954" y="5788137"/>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9">
              <a:extLst>
                <a:ext uri="{FF2B5EF4-FFF2-40B4-BE49-F238E27FC236}">
                  <a16:creationId xmlns:a16="http://schemas.microsoft.com/office/drawing/2014/main" id="{54A08355-5470-4E6C-932C-D02D5794DC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0037" y="5851140"/>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0">
              <a:extLst>
                <a:ext uri="{FF2B5EF4-FFF2-40B4-BE49-F238E27FC236}">
                  <a16:creationId xmlns:a16="http://schemas.microsoft.com/office/drawing/2014/main" id="{6C942B34-7580-46A3-BC17-44175A102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5882" y="5886882"/>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
              <a:extLst>
                <a:ext uri="{FF2B5EF4-FFF2-40B4-BE49-F238E27FC236}">
                  <a16:creationId xmlns:a16="http://schemas.microsoft.com/office/drawing/2014/main" id="{0029D483-F39D-4512-88EF-7C0D18123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4199" y="5161026"/>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
              <a:extLst>
                <a:ext uri="{FF2B5EF4-FFF2-40B4-BE49-F238E27FC236}">
                  <a16:creationId xmlns:a16="http://schemas.microsoft.com/office/drawing/2014/main" id="{4AB478EA-54E1-4DF5-9898-3ECDE41AE0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6387" y="5175517"/>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
              <a:extLst>
                <a:ext uri="{FF2B5EF4-FFF2-40B4-BE49-F238E27FC236}">
                  <a16:creationId xmlns:a16="http://schemas.microsoft.com/office/drawing/2014/main" id="{CA3A5454-0D8E-4258-AED2-614B45675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4196" y="5233482"/>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4">
              <a:extLst>
                <a:ext uri="{FF2B5EF4-FFF2-40B4-BE49-F238E27FC236}">
                  <a16:creationId xmlns:a16="http://schemas.microsoft.com/office/drawing/2014/main" id="{28C2E44B-574C-4E95-BBA6-10707FD11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91649" y="5229616"/>
              <a:ext cx="159463" cy="100470"/>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2">
              <a:extLst>
                <a:ext uri="{FF2B5EF4-FFF2-40B4-BE49-F238E27FC236}">
                  <a16:creationId xmlns:a16="http://schemas.microsoft.com/office/drawing/2014/main" id="{461EE7B6-9D19-4BC5-B906-6488D0D4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63660" y="5533927"/>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7">
              <a:extLst>
                <a:ext uri="{FF2B5EF4-FFF2-40B4-BE49-F238E27FC236}">
                  <a16:creationId xmlns:a16="http://schemas.microsoft.com/office/drawing/2014/main" id="{3B48D7FA-124E-4CCF-A014-425B2FB15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0827" y="5526197"/>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0">
              <a:extLst>
                <a:ext uri="{FF2B5EF4-FFF2-40B4-BE49-F238E27FC236}">
                  <a16:creationId xmlns:a16="http://schemas.microsoft.com/office/drawing/2014/main" id="{38796748-812B-40C8-9B23-CD008F8369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28577" y="5544552"/>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6">
              <a:extLst>
                <a:ext uri="{FF2B5EF4-FFF2-40B4-BE49-F238E27FC236}">
                  <a16:creationId xmlns:a16="http://schemas.microsoft.com/office/drawing/2014/main" id="{37D869E4-F42D-4F68-B3F6-83A81BCA2C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11833" y="5537788"/>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2">
              <a:extLst>
                <a:ext uri="{FF2B5EF4-FFF2-40B4-BE49-F238E27FC236}">
                  <a16:creationId xmlns:a16="http://schemas.microsoft.com/office/drawing/2014/main" id="{A45B834F-BCFB-4395-8C5D-00DFFF88AC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32480" y="5827608"/>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4">
              <a:extLst>
                <a:ext uri="{FF2B5EF4-FFF2-40B4-BE49-F238E27FC236}">
                  <a16:creationId xmlns:a16="http://schemas.microsoft.com/office/drawing/2014/main" id="{02FBC5DC-A93D-4C91-A8A2-85A54B9BC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37682" y="5844998"/>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68">
              <a:extLst>
                <a:ext uri="{FF2B5EF4-FFF2-40B4-BE49-F238E27FC236}">
                  <a16:creationId xmlns:a16="http://schemas.microsoft.com/office/drawing/2014/main" id="{E6AF0303-8156-42C9-A0B2-1A7DFFB0F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2187" y="5848861"/>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5">
              <a:extLst>
                <a:ext uri="{FF2B5EF4-FFF2-40B4-BE49-F238E27FC236}">
                  <a16:creationId xmlns:a16="http://schemas.microsoft.com/office/drawing/2014/main" id="{A6EC1349-8266-4384-9662-06CFC20D64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6034" y="5802491"/>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
              <a:extLst>
                <a:ext uri="{FF2B5EF4-FFF2-40B4-BE49-F238E27FC236}">
                  <a16:creationId xmlns:a16="http://schemas.microsoft.com/office/drawing/2014/main" id="{3080F219-A197-44EE-BDEF-F1DB1E3868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5507843"/>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331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54</TotalTime>
  <Words>290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Amasis MT Pro Medium</vt:lpstr>
      <vt:lpstr>Arial</vt:lpstr>
      <vt:lpstr>Arial Nova Cond</vt:lpstr>
      <vt:lpstr>Avenir Next LT Pro</vt:lpstr>
      <vt:lpstr>Modern Love</vt:lpstr>
      <vt:lpstr>BohemianVTI</vt:lpstr>
      <vt:lpstr>Emotional Intelligence </vt:lpstr>
      <vt:lpstr>Refers to the ability to recognize, understand, and manage one's own emotions, as well as the ability to perceive, interpret, and respond to the emotions of others.</vt:lpstr>
      <vt:lpstr>Self-Awareness: This is the foundational level of emotional intelligence. It involves recognizing and understanding one's own emotions, including the ability to identify how emotions can impact thoughts and behaviour.  Self-Regulation: Building on self-awareness, self-regulation involves the ability to manage and control one's own emotions. This includes staying calm under pressure, adapting to change, and handling stress effectively.  Motivation: Individuals with high emotional intelligence are often intrinsically motivated. They set and work towards goals with enthusiasm and persistence. This level involves harnessing emotions to drive positive outcomes. with others, and work effectively in a team. </vt:lpstr>
      <vt:lpstr> Empathy: Empathy is the ability to understand and share the feelings of others. It involves recognizing and appreciating the emotions of others, which is crucial for building strong interpersonal relationships.  Social Skills: This level involves effective communication, conflict resolution, and building and maintaining positive relationships. It includes the ability to navigate social situations, collaborate </vt:lpstr>
      <vt:lpstr>In conclusion, Emotional Intelligence (EI) is essential for personal and professional success. From self-awareness to effective social skills, cultivating EI improves our ability to navigate emotions and build meaningful connections, contributing to a positive and collaborative environment. Recognizing the impact of emotional intelligence is key to fostering success individually and collectively.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 </dc:title>
  <dc:creator>Philasande Bhani</dc:creator>
  <cp:lastModifiedBy>Philasande Bhani</cp:lastModifiedBy>
  <cp:revision>5</cp:revision>
  <dcterms:created xsi:type="dcterms:W3CDTF">2024-01-22T08:27:47Z</dcterms:created>
  <dcterms:modified xsi:type="dcterms:W3CDTF">2024-01-24T19:47:48Z</dcterms:modified>
</cp:coreProperties>
</file>