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3637E-BAE2-4B86-97E7-D66DEE4592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101E5D-1863-4E8D-A363-672C70C5BC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Brief Introduction:</a:t>
          </a:r>
          <a:r>
            <a:rPr lang="en-GB" b="0" i="0"/>
            <a:t> Purpose of the assessment and its importance</a:t>
          </a:r>
          <a:endParaRPr lang="en-US"/>
        </a:p>
      </dgm:t>
    </dgm:pt>
    <dgm:pt modelId="{DE475512-13A1-4421-B61F-0FFD8B1A5567}" type="parTrans" cxnId="{3B112269-B5AB-4ACC-9554-497FA2C76F16}">
      <dgm:prSet/>
      <dgm:spPr/>
      <dgm:t>
        <a:bodyPr/>
        <a:lstStyle/>
        <a:p>
          <a:endParaRPr lang="en-US"/>
        </a:p>
      </dgm:t>
    </dgm:pt>
    <dgm:pt modelId="{A8D90414-E6B1-490D-BFD0-1573B0418855}" type="sibTrans" cxnId="{3B112269-B5AB-4ACC-9554-497FA2C76F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390B41-01DD-4E42-8A9A-01EA66FF8E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Date of the Assessment:</a:t>
          </a:r>
          <a:r>
            <a:rPr lang="en-GB" b="0" i="0"/>
            <a:t> January 10, 2024</a:t>
          </a:r>
          <a:endParaRPr lang="en-US"/>
        </a:p>
      </dgm:t>
    </dgm:pt>
    <dgm:pt modelId="{EBE1E180-76D3-49EF-B83A-455541D9E411}" type="parTrans" cxnId="{8548A840-5759-4066-B754-CEFE4008DE1F}">
      <dgm:prSet/>
      <dgm:spPr/>
      <dgm:t>
        <a:bodyPr/>
        <a:lstStyle/>
        <a:p>
          <a:endParaRPr lang="en-US"/>
        </a:p>
      </dgm:t>
    </dgm:pt>
    <dgm:pt modelId="{390B4BEC-874B-4F7C-BC65-9378FE250833}" type="sibTrans" cxnId="{8548A840-5759-4066-B754-CEFE4008DE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977A12-3A4F-400B-B43F-B57B525A60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Duration:</a:t>
          </a:r>
          <a:r>
            <a:rPr lang="en-GB" b="0" i="0"/>
            <a:t> 2 weeks</a:t>
          </a:r>
          <a:endParaRPr lang="en-US"/>
        </a:p>
      </dgm:t>
    </dgm:pt>
    <dgm:pt modelId="{033794CB-4B1A-4E50-BC95-2B5E8AD52D64}" type="parTrans" cxnId="{48ABC9F4-E61E-4673-8DCD-0532FF4C1B0D}">
      <dgm:prSet/>
      <dgm:spPr/>
      <dgm:t>
        <a:bodyPr/>
        <a:lstStyle/>
        <a:p>
          <a:endParaRPr lang="en-US"/>
        </a:p>
      </dgm:t>
    </dgm:pt>
    <dgm:pt modelId="{8F1F35DE-56F2-4E8F-B5A9-E28B59DDCF85}" type="sibTrans" cxnId="{48ABC9F4-E61E-4673-8DCD-0532FF4C1B0D}">
      <dgm:prSet/>
      <dgm:spPr/>
      <dgm:t>
        <a:bodyPr/>
        <a:lstStyle/>
        <a:p>
          <a:endParaRPr lang="en-US"/>
        </a:p>
      </dgm:t>
    </dgm:pt>
    <dgm:pt modelId="{08CCE38F-CB4E-4927-96C0-47F8E4B08DC3}" type="pres">
      <dgm:prSet presAssocID="{B523637E-BAE2-4B86-97E7-D66DEE45922D}" presName="root" presStyleCnt="0">
        <dgm:presLayoutVars>
          <dgm:dir/>
          <dgm:resizeHandles val="exact"/>
        </dgm:presLayoutVars>
      </dgm:prSet>
      <dgm:spPr/>
    </dgm:pt>
    <dgm:pt modelId="{A75FBCD1-F2FF-47CC-80AF-4D6A4B9B4FE7}" type="pres">
      <dgm:prSet presAssocID="{B523637E-BAE2-4B86-97E7-D66DEE45922D}" presName="container" presStyleCnt="0">
        <dgm:presLayoutVars>
          <dgm:dir/>
          <dgm:resizeHandles val="exact"/>
        </dgm:presLayoutVars>
      </dgm:prSet>
      <dgm:spPr/>
    </dgm:pt>
    <dgm:pt modelId="{EBAF600B-BFB3-4528-8949-06B81461E46F}" type="pres">
      <dgm:prSet presAssocID="{DD101E5D-1863-4E8D-A363-672C70C5BC0A}" presName="compNode" presStyleCnt="0"/>
      <dgm:spPr/>
    </dgm:pt>
    <dgm:pt modelId="{CC9936EF-FB5A-4D67-9426-15C439FD0AA8}" type="pres">
      <dgm:prSet presAssocID="{DD101E5D-1863-4E8D-A363-672C70C5BC0A}" presName="iconBgRect" presStyleLbl="bgShp" presStyleIdx="0" presStyleCnt="3"/>
      <dgm:spPr/>
    </dgm:pt>
    <dgm:pt modelId="{0726AA44-43A3-4CCF-A018-DC7E6478ED2B}" type="pres">
      <dgm:prSet presAssocID="{DD101E5D-1863-4E8D-A363-672C70C5BC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7D7A2A4-0D63-4E71-8A71-120FB8BB85A7}" type="pres">
      <dgm:prSet presAssocID="{DD101E5D-1863-4E8D-A363-672C70C5BC0A}" presName="spaceRect" presStyleCnt="0"/>
      <dgm:spPr/>
    </dgm:pt>
    <dgm:pt modelId="{FDCC7B6D-DD7F-4ABE-B758-DFDBE40D7F13}" type="pres">
      <dgm:prSet presAssocID="{DD101E5D-1863-4E8D-A363-672C70C5BC0A}" presName="textRect" presStyleLbl="revTx" presStyleIdx="0" presStyleCnt="3">
        <dgm:presLayoutVars>
          <dgm:chMax val="1"/>
          <dgm:chPref val="1"/>
        </dgm:presLayoutVars>
      </dgm:prSet>
      <dgm:spPr/>
    </dgm:pt>
    <dgm:pt modelId="{D7AFF061-B0A0-4873-BE5E-B20D5EA4BF75}" type="pres">
      <dgm:prSet presAssocID="{A8D90414-E6B1-490D-BFD0-1573B0418855}" presName="sibTrans" presStyleLbl="sibTrans2D1" presStyleIdx="0" presStyleCnt="0"/>
      <dgm:spPr/>
    </dgm:pt>
    <dgm:pt modelId="{CE79B0CA-F4C7-4997-898A-F24383617D67}" type="pres">
      <dgm:prSet presAssocID="{33390B41-01DD-4E42-8A9A-01EA66FF8EC2}" presName="compNode" presStyleCnt="0"/>
      <dgm:spPr/>
    </dgm:pt>
    <dgm:pt modelId="{16E89D14-5859-4C8A-A93E-5D95F7168A31}" type="pres">
      <dgm:prSet presAssocID="{33390B41-01DD-4E42-8A9A-01EA66FF8EC2}" presName="iconBgRect" presStyleLbl="bgShp" presStyleIdx="1" presStyleCnt="3"/>
      <dgm:spPr/>
    </dgm:pt>
    <dgm:pt modelId="{4012FDD4-C359-46FA-B13C-D9F1299CCB4C}" type="pres">
      <dgm:prSet presAssocID="{33390B41-01DD-4E42-8A9A-01EA66FF8E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8B2C2A8-9F32-4B59-BFFF-3AD19291139E}" type="pres">
      <dgm:prSet presAssocID="{33390B41-01DD-4E42-8A9A-01EA66FF8EC2}" presName="spaceRect" presStyleCnt="0"/>
      <dgm:spPr/>
    </dgm:pt>
    <dgm:pt modelId="{83F6B477-119E-4C70-B3C6-B3E45DC66A0A}" type="pres">
      <dgm:prSet presAssocID="{33390B41-01DD-4E42-8A9A-01EA66FF8EC2}" presName="textRect" presStyleLbl="revTx" presStyleIdx="1" presStyleCnt="3">
        <dgm:presLayoutVars>
          <dgm:chMax val="1"/>
          <dgm:chPref val="1"/>
        </dgm:presLayoutVars>
      </dgm:prSet>
      <dgm:spPr/>
    </dgm:pt>
    <dgm:pt modelId="{ED52EE96-6552-4AA0-948C-ED62B5ECD389}" type="pres">
      <dgm:prSet presAssocID="{390B4BEC-874B-4F7C-BC65-9378FE250833}" presName="sibTrans" presStyleLbl="sibTrans2D1" presStyleIdx="0" presStyleCnt="0"/>
      <dgm:spPr/>
    </dgm:pt>
    <dgm:pt modelId="{52400ADC-E2FD-4FD1-8CB5-9D936FCE63CA}" type="pres">
      <dgm:prSet presAssocID="{1A977A12-3A4F-400B-B43F-B57B525A604D}" presName="compNode" presStyleCnt="0"/>
      <dgm:spPr/>
    </dgm:pt>
    <dgm:pt modelId="{75A3DE3C-0ACC-4B66-BAB7-920C48DD5E34}" type="pres">
      <dgm:prSet presAssocID="{1A977A12-3A4F-400B-B43F-B57B525A604D}" presName="iconBgRect" presStyleLbl="bgShp" presStyleIdx="2" presStyleCnt="3"/>
      <dgm:spPr/>
    </dgm:pt>
    <dgm:pt modelId="{703444CE-82EC-467C-BCA9-99570987FD58}" type="pres">
      <dgm:prSet presAssocID="{1A977A12-3A4F-400B-B43F-B57B525A60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1D85FB-C2F6-4A09-A776-8061CB58C5F6}" type="pres">
      <dgm:prSet presAssocID="{1A977A12-3A4F-400B-B43F-B57B525A604D}" presName="spaceRect" presStyleCnt="0"/>
      <dgm:spPr/>
    </dgm:pt>
    <dgm:pt modelId="{70103D57-B739-4D22-B67D-DF2A5BCF10E6}" type="pres">
      <dgm:prSet presAssocID="{1A977A12-3A4F-400B-B43F-B57B525A60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810940-BE25-44D7-BA05-87613D4338BC}" type="presOf" srcId="{A8D90414-E6B1-490D-BFD0-1573B0418855}" destId="{D7AFF061-B0A0-4873-BE5E-B20D5EA4BF75}" srcOrd="0" destOrd="0" presId="urn:microsoft.com/office/officeart/2018/2/layout/IconCircleList"/>
    <dgm:cxn modelId="{8548A840-5759-4066-B754-CEFE4008DE1F}" srcId="{B523637E-BAE2-4B86-97E7-D66DEE45922D}" destId="{33390B41-01DD-4E42-8A9A-01EA66FF8EC2}" srcOrd="1" destOrd="0" parTransId="{EBE1E180-76D3-49EF-B83A-455541D9E411}" sibTransId="{390B4BEC-874B-4F7C-BC65-9378FE250833}"/>
    <dgm:cxn modelId="{891D2F61-42A4-49B7-A62F-BC81D788672F}" type="presOf" srcId="{B523637E-BAE2-4B86-97E7-D66DEE45922D}" destId="{08CCE38F-CB4E-4927-96C0-47F8E4B08DC3}" srcOrd="0" destOrd="0" presId="urn:microsoft.com/office/officeart/2018/2/layout/IconCircleList"/>
    <dgm:cxn modelId="{3B112269-B5AB-4ACC-9554-497FA2C76F16}" srcId="{B523637E-BAE2-4B86-97E7-D66DEE45922D}" destId="{DD101E5D-1863-4E8D-A363-672C70C5BC0A}" srcOrd="0" destOrd="0" parTransId="{DE475512-13A1-4421-B61F-0FFD8B1A5567}" sibTransId="{A8D90414-E6B1-490D-BFD0-1573B0418855}"/>
    <dgm:cxn modelId="{B9E21875-BC14-4EC0-943C-86BDFB5E3FB1}" type="presOf" srcId="{1A977A12-3A4F-400B-B43F-B57B525A604D}" destId="{70103D57-B739-4D22-B67D-DF2A5BCF10E6}" srcOrd="0" destOrd="0" presId="urn:microsoft.com/office/officeart/2018/2/layout/IconCircleList"/>
    <dgm:cxn modelId="{4D0D1478-534F-4F9D-99C3-34D1CF82682E}" type="presOf" srcId="{33390B41-01DD-4E42-8A9A-01EA66FF8EC2}" destId="{83F6B477-119E-4C70-B3C6-B3E45DC66A0A}" srcOrd="0" destOrd="0" presId="urn:microsoft.com/office/officeart/2018/2/layout/IconCircleList"/>
    <dgm:cxn modelId="{77F2B5D9-F085-4895-9E94-6A5557CCC070}" type="presOf" srcId="{390B4BEC-874B-4F7C-BC65-9378FE250833}" destId="{ED52EE96-6552-4AA0-948C-ED62B5ECD389}" srcOrd="0" destOrd="0" presId="urn:microsoft.com/office/officeart/2018/2/layout/IconCircleList"/>
    <dgm:cxn modelId="{16EE34DC-5F78-467B-ACA6-6ABD30BC61FD}" type="presOf" srcId="{DD101E5D-1863-4E8D-A363-672C70C5BC0A}" destId="{FDCC7B6D-DD7F-4ABE-B758-DFDBE40D7F13}" srcOrd="0" destOrd="0" presId="urn:microsoft.com/office/officeart/2018/2/layout/IconCircleList"/>
    <dgm:cxn modelId="{48ABC9F4-E61E-4673-8DCD-0532FF4C1B0D}" srcId="{B523637E-BAE2-4B86-97E7-D66DEE45922D}" destId="{1A977A12-3A4F-400B-B43F-B57B525A604D}" srcOrd="2" destOrd="0" parTransId="{033794CB-4B1A-4E50-BC95-2B5E8AD52D64}" sibTransId="{8F1F35DE-56F2-4E8F-B5A9-E28B59DDCF85}"/>
    <dgm:cxn modelId="{819B3683-04BF-420B-B99B-F73A1C37191B}" type="presParOf" srcId="{08CCE38F-CB4E-4927-96C0-47F8E4B08DC3}" destId="{A75FBCD1-F2FF-47CC-80AF-4D6A4B9B4FE7}" srcOrd="0" destOrd="0" presId="urn:microsoft.com/office/officeart/2018/2/layout/IconCircleList"/>
    <dgm:cxn modelId="{22D73BA8-D7A5-4FFE-A66C-61871A9486C3}" type="presParOf" srcId="{A75FBCD1-F2FF-47CC-80AF-4D6A4B9B4FE7}" destId="{EBAF600B-BFB3-4528-8949-06B81461E46F}" srcOrd="0" destOrd="0" presId="urn:microsoft.com/office/officeart/2018/2/layout/IconCircleList"/>
    <dgm:cxn modelId="{1A351A76-5A50-4854-B1B2-B979FD53E599}" type="presParOf" srcId="{EBAF600B-BFB3-4528-8949-06B81461E46F}" destId="{CC9936EF-FB5A-4D67-9426-15C439FD0AA8}" srcOrd="0" destOrd="0" presId="urn:microsoft.com/office/officeart/2018/2/layout/IconCircleList"/>
    <dgm:cxn modelId="{936EEB52-3926-40BB-8331-2CC858623F74}" type="presParOf" srcId="{EBAF600B-BFB3-4528-8949-06B81461E46F}" destId="{0726AA44-43A3-4CCF-A018-DC7E6478ED2B}" srcOrd="1" destOrd="0" presId="urn:microsoft.com/office/officeart/2018/2/layout/IconCircleList"/>
    <dgm:cxn modelId="{007D3C5C-614D-4228-8A1D-5BAC10D43FBC}" type="presParOf" srcId="{EBAF600B-BFB3-4528-8949-06B81461E46F}" destId="{67D7A2A4-0D63-4E71-8A71-120FB8BB85A7}" srcOrd="2" destOrd="0" presId="urn:microsoft.com/office/officeart/2018/2/layout/IconCircleList"/>
    <dgm:cxn modelId="{A32B9638-7BB2-4F5F-A416-9A481B288DB8}" type="presParOf" srcId="{EBAF600B-BFB3-4528-8949-06B81461E46F}" destId="{FDCC7B6D-DD7F-4ABE-B758-DFDBE40D7F13}" srcOrd="3" destOrd="0" presId="urn:microsoft.com/office/officeart/2018/2/layout/IconCircleList"/>
    <dgm:cxn modelId="{CECC8D4D-DCF2-4C8A-88B1-6259CB1AC25A}" type="presParOf" srcId="{A75FBCD1-F2FF-47CC-80AF-4D6A4B9B4FE7}" destId="{D7AFF061-B0A0-4873-BE5E-B20D5EA4BF75}" srcOrd="1" destOrd="0" presId="urn:microsoft.com/office/officeart/2018/2/layout/IconCircleList"/>
    <dgm:cxn modelId="{888D42D6-AD33-4504-B334-5587D96D7AC1}" type="presParOf" srcId="{A75FBCD1-F2FF-47CC-80AF-4D6A4B9B4FE7}" destId="{CE79B0CA-F4C7-4997-898A-F24383617D67}" srcOrd="2" destOrd="0" presId="urn:microsoft.com/office/officeart/2018/2/layout/IconCircleList"/>
    <dgm:cxn modelId="{638022E8-7890-45A1-9873-C7815663EFF4}" type="presParOf" srcId="{CE79B0CA-F4C7-4997-898A-F24383617D67}" destId="{16E89D14-5859-4C8A-A93E-5D95F7168A31}" srcOrd="0" destOrd="0" presId="urn:microsoft.com/office/officeart/2018/2/layout/IconCircleList"/>
    <dgm:cxn modelId="{A6CF1935-7823-49AF-B9A3-AA4ED6EBA68E}" type="presParOf" srcId="{CE79B0CA-F4C7-4997-898A-F24383617D67}" destId="{4012FDD4-C359-46FA-B13C-D9F1299CCB4C}" srcOrd="1" destOrd="0" presId="urn:microsoft.com/office/officeart/2018/2/layout/IconCircleList"/>
    <dgm:cxn modelId="{23F2DE04-D082-47A4-BEDA-0A70146EBD61}" type="presParOf" srcId="{CE79B0CA-F4C7-4997-898A-F24383617D67}" destId="{18B2C2A8-9F32-4B59-BFFF-3AD19291139E}" srcOrd="2" destOrd="0" presId="urn:microsoft.com/office/officeart/2018/2/layout/IconCircleList"/>
    <dgm:cxn modelId="{9F7FCEE7-3DAA-4526-B4FD-FCFD515EEE91}" type="presParOf" srcId="{CE79B0CA-F4C7-4997-898A-F24383617D67}" destId="{83F6B477-119E-4C70-B3C6-B3E45DC66A0A}" srcOrd="3" destOrd="0" presId="urn:microsoft.com/office/officeart/2018/2/layout/IconCircleList"/>
    <dgm:cxn modelId="{21E34990-3AAA-45DB-A29D-7975A553CDBD}" type="presParOf" srcId="{A75FBCD1-F2FF-47CC-80AF-4D6A4B9B4FE7}" destId="{ED52EE96-6552-4AA0-948C-ED62B5ECD389}" srcOrd="3" destOrd="0" presId="urn:microsoft.com/office/officeart/2018/2/layout/IconCircleList"/>
    <dgm:cxn modelId="{679F6B03-22A7-471D-983A-F4B64902560F}" type="presParOf" srcId="{A75FBCD1-F2FF-47CC-80AF-4D6A4B9B4FE7}" destId="{52400ADC-E2FD-4FD1-8CB5-9D936FCE63CA}" srcOrd="4" destOrd="0" presId="urn:microsoft.com/office/officeart/2018/2/layout/IconCircleList"/>
    <dgm:cxn modelId="{D05B3E5B-F78C-4C3C-9A9D-8DE49FB8D014}" type="presParOf" srcId="{52400ADC-E2FD-4FD1-8CB5-9D936FCE63CA}" destId="{75A3DE3C-0ACC-4B66-BAB7-920C48DD5E34}" srcOrd="0" destOrd="0" presId="urn:microsoft.com/office/officeart/2018/2/layout/IconCircleList"/>
    <dgm:cxn modelId="{F78E90AD-3FAD-4AB6-A381-2B72A6CB53BD}" type="presParOf" srcId="{52400ADC-E2FD-4FD1-8CB5-9D936FCE63CA}" destId="{703444CE-82EC-467C-BCA9-99570987FD58}" srcOrd="1" destOrd="0" presId="urn:microsoft.com/office/officeart/2018/2/layout/IconCircleList"/>
    <dgm:cxn modelId="{7B80524D-9A96-4A83-A5D8-716C6EDAF826}" type="presParOf" srcId="{52400ADC-E2FD-4FD1-8CB5-9D936FCE63CA}" destId="{7A1D85FB-C2F6-4A09-A776-8061CB58C5F6}" srcOrd="2" destOrd="0" presId="urn:microsoft.com/office/officeart/2018/2/layout/IconCircleList"/>
    <dgm:cxn modelId="{22645B0F-237C-407B-A64A-A633E075226E}" type="presParOf" srcId="{52400ADC-E2FD-4FD1-8CB5-9D936FCE63CA}" destId="{70103D57-B739-4D22-B67D-DF2A5BCF10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C3CAE-D257-4824-B716-9E828AF6F6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B6D635-5195-450D-AD9B-87CDC8D391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Identified Communication Methods:</a:t>
          </a:r>
          <a:endParaRPr lang="en-US"/>
        </a:p>
      </dgm:t>
    </dgm:pt>
    <dgm:pt modelId="{227C1C84-4F39-43C1-B43B-B4E29202C336}" type="parTrans" cxnId="{506AABE3-755F-4829-AC49-911EC5353012}">
      <dgm:prSet/>
      <dgm:spPr/>
      <dgm:t>
        <a:bodyPr/>
        <a:lstStyle/>
        <a:p>
          <a:endParaRPr lang="en-US"/>
        </a:p>
      </dgm:t>
    </dgm:pt>
    <dgm:pt modelId="{3263D3DF-C029-403B-830B-365B9BBDF6FD}" type="sibTrans" cxnId="{506AABE3-755F-4829-AC49-911EC53530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EE38FF-3FE7-4511-B8A0-2660E0D86E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Email:</a:t>
          </a:r>
          <a:r>
            <a:rPr lang="en-GB" b="0" i="0" dirty="0"/>
            <a:t> Formal communication and documentation</a:t>
          </a:r>
          <a:endParaRPr lang="en-US" dirty="0"/>
        </a:p>
      </dgm:t>
    </dgm:pt>
    <dgm:pt modelId="{01103779-E413-4E0E-9BD4-70C380195611}" type="parTrans" cxnId="{C28D0704-E43D-47A7-9F37-35BAFDEEF17D}">
      <dgm:prSet/>
      <dgm:spPr/>
      <dgm:t>
        <a:bodyPr/>
        <a:lstStyle/>
        <a:p>
          <a:endParaRPr lang="en-US"/>
        </a:p>
      </dgm:t>
    </dgm:pt>
    <dgm:pt modelId="{99307F0F-28BB-456E-B490-C5E9C43738E8}" type="sibTrans" cxnId="{C28D0704-E43D-47A7-9F37-35BAFDEEF1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5E9149-10A2-45F6-981B-919D8BFA301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MS Teams:</a:t>
          </a:r>
          <a:r>
            <a:rPr lang="en-GB" b="0" i="0"/>
            <a:t> Real-time collaboration and team discussions</a:t>
          </a:r>
          <a:endParaRPr lang="en-US"/>
        </a:p>
      </dgm:t>
    </dgm:pt>
    <dgm:pt modelId="{02ED62A1-125E-48F1-90B7-63532446D51B}" type="parTrans" cxnId="{2457BCE3-37B0-4CCB-AB34-756072D1272F}">
      <dgm:prSet/>
      <dgm:spPr/>
      <dgm:t>
        <a:bodyPr/>
        <a:lstStyle/>
        <a:p>
          <a:endParaRPr lang="en-US"/>
        </a:p>
      </dgm:t>
    </dgm:pt>
    <dgm:pt modelId="{1437EEFD-4004-4466-83C2-BD8D29DF0085}" type="sibTrans" cxnId="{2457BCE3-37B0-4CCB-AB34-756072D127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B2F470-8769-4F1A-927F-AB830E2E58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Direct Phone Calls:</a:t>
          </a:r>
          <a:r>
            <a:rPr lang="en-GB" b="0" i="0"/>
            <a:t> Urgent matters and in-depth discussions</a:t>
          </a:r>
          <a:endParaRPr lang="en-US"/>
        </a:p>
      </dgm:t>
    </dgm:pt>
    <dgm:pt modelId="{62DFBF78-859C-4514-9AD3-7D24146DE5C7}" type="parTrans" cxnId="{DF91A8FB-312C-4DD1-9261-18481920AB4F}">
      <dgm:prSet/>
      <dgm:spPr/>
      <dgm:t>
        <a:bodyPr/>
        <a:lstStyle/>
        <a:p>
          <a:endParaRPr lang="en-US"/>
        </a:p>
      </dgm:t>
    </dgm:pt>
    <dgm:pt modelId="{C9E676CC-FA7C-49F7-8F8C-1B3982D7924B}" type="sibTrans" cxnId="{DF91A8FB-312C-4DD1-9261-18481920AB4F}">
      <dgm:prSet/>
      <dgm:spPr/>
      <dgm:t>
        <a:bodyPr/>
        <a:lstStyle/>
        <a:p>
          <a:endParaRPr lang="en-US"/>
        </a:p>
      </dgm:t>
    </dgm:pt>
    <dgm:pt modelId="{CCD695D0-A08A-4B85-8EDE-1AA65AE91ED9}" type="pres">
      <dgm:prSet presAssocID="{0B7C3CAE-D257-4824-B716-9E828AF6F6BC}" presName="root" presStyleCnt="0">
        <dgm:presLayoutVars>
          <dgm:dir/>
          <dgm:resizeHandles val="exact"/>
        </dgm:presLayoutVars>
      </dgm:prSet>
      <dgm:spPr/>
    </dgm:pt>
    <dgm:pt modelId="{878DF536-91B7-4B50-8F9B-26C78FD03A7C}" type="pres">
      <dgm:prSet presAssocID="{0B7C3CAE-D257-4824-B716-9E828AF6F6BC}" presName="container" presStyleCnt="0">
        <dgm:presLayoutVars>
          <dgm:dir/>
          <dgm:resizeHandles val="exact"/>
        </dgm:presLayoutVars>
      </dgm:prSet>
      <dgm:spPr/>
    </dgm:pt>
    <dgm:pt modelId="{6C63AF3C-D106-4573-A4D0-4DAD382A4569}" type="pres">
      <dgm:prSet presAssocID="{B1B6D635-5195-450D-AD9B-87CDC8D391EC}" presName="compNode" presStyleCnt="0"/>
      <dgm:spPr/>
    </dgm:pt>
    <dgm:pt modelId="{3E296DB1-998F-459C-A81A-1D821A8D4E91}" type="pres">
      <dgm:prSet presAssocID="{B1B6D635-5195-450D-AD9B-87CDC8D391EC}" presName="iconBgRect" presStyleLbl="bgShp" presStyleIdx="0" presStyleCnt="4"/>
      <dgm:spPr/>
    </dgm:pt>
    <dgm:pt modelId="{C2D2EAA5-4072-467B-87AF-665CE480F2CA}" type="pres">
      <dgm:prSet presAssocID="{B1B6D635-5195-450D-AD9B-87CDC8D391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27EF66D-362A-4821-92E4-FE8D3462E580}" type="pres">
      <dgm:prSet presAssocID="{B1B6D635-5195-450D-AD9B-87CDC8D391EC}" presName="spaceRect" presStyleCnt="0"/>
      <dgm:spPr/>
    </dgm:pt>
    <dgm:pt modelId="{A8A700F6-0EF8-4AE4-A773-8B442E52E398}" type="pres">
      <dgm:prSet presAssocID="{B1B6D635-5195-450D-AD9B-87CDC8D391EC}" presName="textRect" presStyleLbl="revTx" presStyleIdx="0" presStyleCnt="4">
        <dgm:presLayoutVars>
          <dgm:chMax val="1"/>
          <dgm:chPref val="1"/>
        </dgm:presLayoutVars>
      </dgm:prSet>
      <dgm:spPr/>
    </dgm:pt>
    <dgm:pt modelId="{B65A2FFC-5AFE-4FEF-9576-8783CEA4C09D}" type="pres">
      <dgm:prSet presAssocID="{3263D3DF-C029-403B-830B-365B9BBDF6FD}" presName="sibTrans" presStyleLbl="sibTrans2D1" presStyleIdx="0" presStyleCnt="0"/>
      <dgm:spPr/>
    </dgm:pt>
    <dgm:pt modelId="{37045435-0912-428D-BB8D-A39335D9CD09}" type="pres">
      <dgm:prSet presAssocID="{50EE38FF-3FE7-4511-B8A0-2660E0D86ECA}" presName="compNode" presStyleCnt="0"/>
      <dgm:spPr/>
    </dgm:pt>
    <dgm:pt modelId="{E3990B82-94C2-48DD-B0C6-54209DADE299}" type="pres">
      <dgm:prSet presAssocID="{50EE38FF-3FE7-4511-B8A0-2660E0D86ECA}" presName="iconBgRect" presStyleLbl="bgShp" presStyleIdx="1" presStyleCnt="4"/>
      <dgm:spPr/>
    </dgm:pt>
    <dgm:pt modelId="{3A24EE7E-7BDC-4746-B5B7-CE552468105A}" type="pres">
      <dgm:prSet presAssocID="{50EE38FF-3FE7-4511-B8A0-2660E0D86E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019870A-A503-44F1-B6C3-D028765C3CA6}" type="pres">
      <dgm:prSet presAssocID="{50EE38FF-3FE7-4511-B8A0-2660E0D86ECA}" presName="spaceRect" presStyleCnt="0"/>
      <dgm:spPr/>
    </dgm:pt>
    <dgm:pt modelId="{69CE557B-9D7F-4F08-9DCF-06834EF7EFC0}" type="pres">
      <dgm:prSet presAssocID="{50EE38FF-3FE7-4511-B8A0-2660E0D86ECA}" presName="textRect" presStyleLbl="revTx" presStyleIdx="1" presStyleCnt="4">
        <dgm:presLayoutVars>
          <dgm:chMax val="1"/>
          <dgm:chPref val="1"/>
        </dgm:presLayoutVars>
      </dgm:prSet>
      <dgm:spPr/>
    </dgm:pt>
    <dgm:pt modelId="{2C1648EE-3216-48B1-8A19-471017D9983E}" type="pres">
      <dgm:prSet presAssocID="{99307F0F-28BB-456E-B490-C5E9C43738E8}" presName="sibTrans" presStyleLbl="sibTrans2D1" presStyleIdx="0" presStyleCnt="0"/>
      <dgm:spPr/>
    </dgm:pt>
    <dgm:pt modelId="{103FD560-4736-4A3F-81D0-E057400B3DA5}" type="pres">
      <dgm:prSet presAssocID="{CD5E9149-10A2-45F6-981B-919D8BFA3019}" presName="compNode" presStyleCnt="0"/>
      <dgm:spPr/>
    </dgm:pt>
    <dgm:pt modelId="{37D7D317-5039-465C-823D-ED83337130AB}" type="pres">
      <dgm:prSet presAssocID="{CD5E9149-10A2-45F6-981B-919D8BFA3019}" presName="iconBgRect" presStyleLbl="bgShp" presStyleIdx="2" presStyleCnt="4"/>
      <dgm:spPr/>
    </dgm:pt>
    <dgm:pt modelId="{1A41CD7E-97EC-46FD-8B67-877A78568D53}" type="pres">
      <dgm:prSet presAssocID="{CD5E9149-10A2-45F6-981B-919D8BFA3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96AC5D-B84B-494D-80D0-A32E1ACBEF76}" type="pres">
      <dgm:prSet presAssocID="{CD5E9149-10A2-45F6-981B-919D8BFA3019}" presName="spaceRect" presStyleCnt="0"/>
      <dgm:spPr/>
    </dgm:pt>
    <dgm:pt modelId="{47B733AA-D7CD-4A05-8425-CD129ED558D0}" type="pres">
      <dgm:prSet presAssocID="{CD5E9149-10A2-45F6-981B-919D8BFA3019}" presName="textRect" presStyleLbl="revTx" presStyleIdx="2" presStyleCnt="4">
        <dgm:presLayoutVars>
          <dgm:chMax val="1"/>
          <dgm:chPref val="1"/>
        </dgm:presLayoutVars>
      </dgm:prSet>
      <dgm:spPr/>
    </dgm:pt>
    <dgm:pt modelId="{A8AFA5AA-0BF5-4285-88EB-ECDC5A4284C5}" type="pres">
      <dgm:prSet presAssocID="{1437EEFD-4004-4466-83C2-BD8D29DF0085}" presName="sibTrans" presStyleLbl="sibTrans2D1" presStyleIdx="0" presStyleCnt="0"/>
      <dgm:spPr/>
    </dgm:pt>
    <dgm:pt modelId="{5AE437AD-3487-4C89-94D9-969386955759}" type="pres">
      <dgm:prSet presAssocID="{CBB2F470-8769-4F1A-927F-AB830E2E5890}" presName="compNode" presStyleCnt="0"/>
      <dgm:spPr/>
    </dgm:pt>
    <dgm:pt modelId="{A980288E-4CA4-476E-B51C-77379478030B}" type="pres">
      <dgm:prSet presAssocID="{CBB2F470-8769-4F1A-927F-AB830E2E5890}" presName="iconBgRect" presStyleLbl="bgShp" presStyleIdx="3" presStyleCnt="4"/>
      <dgm:spPr/>
    </dgm:pt>
    <dgm:pt modelId="{DA1DD77B-20DB-4E24-AE4A-86DE0E6DED88}" type="pres">
      <dgm:prSet presAssocID="{CBB2F470-8769-4F1A-927F-AB830E2E58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038C4C57-CAAB-49FD-AC63-5249AEDBB814}" type="pres">
      <dgm:prSet presAssocID="{CBB2F470-8769-4F1A-927F-AB830E2E5890}" presName="spaceRect" presStyleCnt="0"/>
      <dgm:spPr/>
    </dgm:pt>
    <dgm:pt modelId="{98F6911B-FB0C-4B31-AC4E-C919389BFD67}" type="pres">
      <dgm:prSet presAssocID="{CBB2F470-8769-4F1A-927F-AB830E2E58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8D0704-E43D-47A7-9F37-35BAFDEEF17D}" srcId="{0B7C3CAE-D257-4824-B716-9E828AF6F6BC}" destId="{50EE38FF-3FE7-4511-B8A0-2660E0D86ECA}" srcOrd="1" destOrd="0" parTransId="{01103779-E413-4E0E-9BD4-70C380195611}" sibTransId="{99307F0F-28BB-456E-B490-C5E9C43738E8}"/>
    <dgm:cxn modelId="{C49DA80E-1181-4452-8EB2-D08DB77E8487}" type="presOf" srcId="{B1B6D635-5195-450D-AD9B-87CDC8D391EC}" destId="{A8A700F6-0EF8-4AE4-A773-8B442E52E398}" srcOrd="0" destOrd="0" presId="urn:microsoft.com/office/officeart/2018/2/layout/IconCircleList"/>
    <dgm:cxn modelId="{191BCF48-8700-41E0-A37F-4969AD7823F4}" type="presOf" srcId="{50EE38FF-3FE7-4511-B8A0-2660E0D86ECA}" destId="{69CE557B-9D7F-4F08-9DCF-06834EF7EFC0}" srcOrd="0" destOrd="0" presId="urn:microsoft.com/office/officeart/2018/2/layout/IconCircleList"/>
    <dgm:cxn modelId="{66F7D77B-61DD-4402-9544-787B5D60B4DA}" type="presOf" srcId="{0B7C3CAE-D257-4824-B716-9E828AF6F6BC}" destId="{CCD695D0-A08A-4B85-8EDE-1AA65AE91ED9}" srcOrd="0" destOrd="0" presId="urn:microsoft.com/office/officeart/2018/2/layout/IconCircleList"/>
    <dgm:cxn modelId="{5552209F-C3E7-47F2-B0E8-F1F8DC58D9AA}" type="presOf" srcId="{1437EEFD-4004-4466-83C2-BD8D29DF0085}" destId="{A8AFA5AA-0BF5-4285-88EB-ECDC5A4284C5}" srcOrd="0" destOrd="0" presId="urn:microsoft.com/office/officeart/2018/2/layout/IconCircleList"/>
    <dgm:cxn modelId="{3B3552B3-90AE-4509-9B11-34C9C39BFF8B}" type="presOf" srcId="{CBB2F470-8769-4F1A-927F-AB830E2E5890}" destId="{98F6911B-FB0C-4B31-AC4E-C919389BFD67}" srcOrd="0" destOrd="0" presId="urn:microsoft.com/office/officeart/2018/2/layout/IconCircleList"/>
    <dgm:cxn modelId="{5CADE6C8-9581-4199-8E00-123D6C1EE04B}" type="presOf" srcId="{3263D3DF-C029-403B-830B-365B9BBDF6FD}" destId="{B65A2FFC-5AFE-4FEF-9576-8783CEA4C09D}" srcOrd="0" destOrd="0" presId="urn:microsoft.com/office/officeart/2018/2/layout/IconCircleList"/>
    <dgm:cxn modelId="{211AA8CC-4C59-495E-AB23-B6CC81B8A03B}" type="presOf" srcId="{99307F0F-28BB-456E-B490-C5E9C43738E8}" destId="{2C1648EE-3216-48B1-8A19-471017D9983E}" srcOrd="0" destOrd="0" presId="urn:microsoft.com/office/officeart/2018/2/layout/IconCircleList"/>
    <dgm:cxn modelId="{2CEFF2D0-0977-429E-8C18-F44C056271F2}" type="presOf" srcId="{CD5E9149-10A2-45F6-981B-919D8BFA3019}" destId="{47B733AA-D7CD-4A05-8425-CD129ED558D0}" srcOrd="0" destOrd="0" presId="urn:microsoft.com/office/officeart/2018/2/layout/IconCircleList"/>
    <dgm:cxn modelId="{506AABE3-755F-4829-AC49-911EC5353012}" srcId="{0B7C3CAE-D257-4824-B716-9E828AF6F6BC}" destId="{B1B6D635-5195-450D-AD9B-87CDC8D391EC}" srcOrd="0" destOrd="0" parTransId="{227C1C84-4F39-43C1-B43B-B4E29202C336}" sibTransId="{3263D3DF-C029-403B-830B-365B9BBDF6FD}"/>
    <dgm:cxn modelId="{2457BCE3-37B0-4CCB-AB34-756072D1272F}" srcId="{0B7C3CAE-D257-4824-B716-9E828AF6F6BC}" destId="{CD5E9149-10A2-45F6-981B-919D8BFA3019}" srcOrd="2" destOrd="0" parTransId="{02ED62A1-125E-48F1-90B7-63532446D51B}" sibTransId="{1437EEFD-4004-4466-83C2-BD8D29DF0085}"/>
    <dgm:cxn modelId="{DF91A8FB-312C-4DD1-9261-18481920AB4F}" srcId="{0B7C3CAE-D257-4824-B716-9E828AF6F6BC}" destId="{CBB2F470-8769-4F1A-927F-AB830E2E5890}" srcOrd="3" destOrd="0" parTransId="{62DFBF78-859C-4514-9AD3-7D24146DE5C7}" sibTransId="{C9E676CC-FA7C-49F7-8F8C-1B3982D7924B}"/>
    <dgm:cxn modelId="{364F46AA-D9D3-4BB4-A548-3587F412CDC4}" type="presParOf" srcId="{CCD695D0-A08A-4B85-8EDE-1AA65AE91ED9}" destId="{878DF536-91B7-4B50-8F9B-26C78FD03A7C}" srcOrd="0" destOrd="0" presId="urn:microsoft.com/office/officeart/2018/2/layout/IconCircleList"/>
    <dgm:cxn modelId="{A869209D-54B0-46AF-9DA0-926AD0F343CB}" type="presParOf" srcId="{878DF536-91B7-4B50-8F9B-26C78FD03A7C}" destId="{6C63AF3C-D106-4573-A4D0-4DAD382A4569}" srcOrd="0" destOrd="0" presId="urn:microsoft.com/office/officeart/2018/2/layout/IconCircleList"/>
    <dgm:cxn modelId="{AE3E2460-C87C-419F-B368-9876DD0F5F30}" type="presParOf" srcId="{6C63AF3C-D106-4573-A4D0-4DAD382A4569}" destId="{3E296DB1-998F-459C-A81A-1D821A8D4E91}" srcOrd="0" destOrd="0" presId="urn:microsoft.com/office/officeart/2018/2/layout/IconCircleList"/>
    <dgm:cxn modelId="{C80A1CD8-412D-4B01-89E8-07285276D8B2}" type="presParOf" srcId="{6C63AF3C-D106-4573-A4D0-4DAD382A4569}" destId="{C2D2EAA5-4072-467B-87AF-665CE480F2CA}" srcOrd="1" destOrd="0" presId="urn:microsoft.com/office/officeart/2018/2/layout/IconCircleList"/>
    <dgm:cxn modelId="{6090920A-B21C-4A0D-9FC8-DFA6F4EFB1C9}" type="presParOf" srcId="{6C63AF3C-D106-4573-A4D0-4DAD382A4569}" destId="{527EF66D-362A-4821-92E4-FE8D3462E580}" srcOrd="2" destOrd="0" presId="urn:microsoft.com/office/officeart/2018/2/layout/IconCircleList"/>
    <dgm:cxn modelId="{282879FB-E54B-4CA7-B97B-4CA2938A98E8}" type="presParOf" srcId="{6C63AF3C-D106-4573-A4D0-4DAD382A4569}" destId="{A8A700F6-0EF8-4AE4-A773-8B442E52E398}" srcOrd="3" destOrd="0" presId="urn:microsoft.com/office/officeart/2018/2/layout/IconCircleList"/>
    <dgm:cxn modelId="{E2634D74-4FB6-4589-A356-4FECA1265698}" type="presParOf" srcId="{878DF536-91B7-4B50-8F9B-26C78FD03A7C}" destId="{B65A2FFC-5AFE-4FEF-9576-8783CEA4C09D}" srcOrd="1" destOrd="0" presId="urn:microsoft.com/office/officeart/2018/2/layout/IconCircleList"/>
    <dgm:cxn modelId="{D5BA1F5E-F063-4875-B020-D767ADB54FE0}" type="presParOf" srcId="{878DF536-91B7-4B50-8F9B-26C78FD03A7C}" destId="{37045435-0912-428D-BB8D-A39335D9CD09}" srcOrd="2" destOrd="0" presId="urn:microsoft.com/office/officeart/2018/2/layout/IconCircleList"/>
    <dgm:cxn modelId="{65EC3C6A-874F-405F-9981-E9858A4EFA39}" type="presParOf" srcId="{37045435-0912-428D-BB8D-A39335D9CD09}" destId="{E3990B82-94C2-48DD-B0C6-54209DADE299}" srcOrd="0" destOrd="0" presId="urn:microsoft.com/office/officeart/2018/2/layout/IconCircleList"/>
    <dgm:cxn modelId="{ACA6CF53-F908-40DD-B79E-C6A650326A03}" type="presParOf" srcId="{37045435-0912-428D-BB8D-A39335D9CD09}" destId="{3A24EE7E-7BDC-4746-B5B7-CE552468105A}" srcOrd="1" destOrd="0" presId="urn:microsoft.com/office/officeart/2018/2/layout/IconCircleList"/>
    <dgm:cxn modelId="{3F8CB588-26FD-424A-8642-E23EED67BA07}" type="presParOf" srcId="{37045435-0912-428D-BB8D-A39335D9CD09}" destId="{3019870A-A503-44F1-B6C3-D028765C3CA6}" srcOrd="2" destOrd="0" presId="urn:microsoft.com/office/officeart/2018/2/layout/IconCircleList"/>
    <dgm:cxn modelId="{ABA5F846-FA80-43F2-BBE0-51384929B51E}" type="presParOf" srcId="{37045435-0912-428D-BB8D-A39335D9CD09}" destId="{69CE557B-9D7F-4F08-9DCF-06834EF7EFC0}" srcOrd="3" destOrd="0" presId="urn:microsoft.com/office/officeart/2018/2/layout/IconCircleList"/>
    <dgm:cxn modelId="{6BBC5DD3-90EF-47DC-9D5F-F38AC42E8CE1}" type="presParOf" srcId="{878DF536-91B7-4B50-8F9B-26C78FD03A7C}" destId="{2C1648EE-3216-48B1-8A19-471017D9983E}" srcOrd="3" destOrd="0" presId="urn:microsoft.com/office/officeart/2018/2/layout/IconCircleList"/>
    <dgm:cxn modelId="{21A69635-5B49-480D-AB30-DAF3AD451A63}" type="presParOf" srcId="{878DF536-91B7-4B50-8F9B-26C78FD03A7C}" destId="{103FD560-4736-4A3F-81D0-E057400B3DA5}" srcOrd="4" destOrd="0" presId="urn:microsoft.com/office/officeart/2018/2/layout/IconCircleList"/>
    <dgm:cxn modelId="{AF1145D7-03E4-4AF3-8290-F07999C7F6E3}" type="presParOf" srcId="{103FD560-4736-4A3F-81D0-E057400B3DA5}" destId="{37D7D317-5039-465C-823D-ED83337130AB}" srcOrd="0" destOrd="0" presId="urn:microsoft.com/office/officeart/2018/2/layout/IconCircleList"/>
    <dgm:cxn modelId="{61ECF64B-7815-470D-AD3A-51D670D188FC}" type="presParOf" srcId="{103FD560-4736-4A3F-81D0-E057400B3DA5}" destId="{1A41CD7E-97EC-46FD-8B67-877A78568D53}" srcOrd="1" destOrd="0" presId="urn:microsoft.com/office/officeart/2018/2/layout/IconCircleList"/>
    <dgm:cxn modelId="{93A39806-C340-4E94-917B-4700E1EF188C}" type="presParOf" srcId="{103FD560-4736-4A3F-81D0-E057400B3DA5}" destId="{C996AC5D-B84B-494D-80D0-A32E1ACBEF76}" srcOrd="2" destOrd="0" presId="urn:microsoft.com/office/officeart/2018/2/layout/IconCircleList"/>
    <dgm:cxn modelId="{533E0562-566A-45A4-BD50-B752F9B8BF11}" type="presParOf" srcId="{103FD560-4736-4A3F-81D0-E057400B3DA5}" destId="{47B733AA-D7CD-4A05-8425-CD129ED558D0}" srcOrd="3" destOrd="0" presId="urn:microsoft.com/office/officeart/2018/2/layout/IconCircleList"/>
    <dgm:cxn modelId="{56CE0020-C5E8-41A1-BED7-0E0B9FBC733E}" type="presParOf" srcId="{878DF536-91B7-4B50-8F9B-26C78FD03A7C}" destId="{A8AFA5AA-0BF5-4285-88EB-ECDC5A4284C5}" srcOrd="5" destOrd="0" presId="urn:microsoft.com/office/officeart/2018/2/layout/IconCircleList"/>
    <dgm:cxn modelId="{B74407CD-71FA-4C32-844F-41C04C1917DA}" type="presParOf" srcId="{878DF536-91B7-4B50-8F9B-26C78FD03A7C}" destId="{5AE437AD-3487-4C89-94D9-969386955759}" srcOrd="6" destOrd="0" presId="urn:microsoft.com/office/officeart/2018/2/layout/IconCircleList"/>
    <dgm:cxn modelId="{95B95BD8-E839-47BB-8163-115A548C3C29}" type="presParOf" srcId="{5AE437AD-3487-4C89-94D9-969386955759}" destId="{A980288E-4CA4-476E-B51C-77379478030B}" srcOrd="0" destOrd="0" presId="urn:microsoft.com/office/officeart/2018/2/layout/IconCircleList"/>
    <dgm:cxn modelId="{E954DFB6-6385-4E98-94A2-B3FFD86B73CB}" type="presParOf" srcId="{5AE437AD-3487-4C89-94D9-969386955759}" destId="{DA1DD77B-20DB-4E24-AE4A-86DE0E6DED88}" srcOrd="1" destOrd="0" presId="urn:microsoft.com/office/officeart/2018/2/layout/IconCircleList"/>
    <dgm:cxn modelId="{DB1D5164-DB98-4EDD-A509-03E6DE380C36}" type="presParOf" srcId="{5AE437AD-3487-4C89-94D9-969386955759}" destId="{038C4C57-CAAB-49FD-AC63-5249AEDBB814}" srcOrd="2" destOrd="0" presId="urn:microsoft.com/office/officeart/2018/2/layout/IconCircleList"/>
    <dgm:cxn modelId="{C40898D8-DD15-4875-AD87-ACEFD7296C72}" type="presParOf" srcId="{5AE437AD-3487-4C89-94D9-969386955759}" destId="{98F6911B-FB0C-4B31-AC4E-C919389BFD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E946F-C239-4E3D-AA28-7199383988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92C9B5-35D2-4A5D-BB03-095227569C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Alignment with Communication Theories:</a:t>
          </a:r>
          <a:endParaRPr lang="en-US"/>
        </a:p>
      </dgm:t>
    </dgm:pt>
    <dgm:pt modelId="{F37ABE76-91D3-498A-AF1C-B26307773C5F}" type="parTrans" cxnId="{83830DB3-BBA8-48EE-815A-23EBD5EE170F}">
      <dgm:prSet/>
      <dgm:spPr/>
      <dgm:t>
        <a:bodyPr/>
        <a:lstStyle/>
        <a:p>
          <a:endParaRPr lang="en-US"/>
        </a:p>
      </dgm:t>
    </dgm:pt>
    <dgm:pt modelId="{8A1DD92F-796A-486D-B31E-145A3D4B72D6}" type="sibTrans" cxnId="{83830DB3-BBA8-48EE-815A-23EBD5EE17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EFB129-4D24-4BE1-B48E-5AEFF634F9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Shannon-Weaver Model:</a:t>
          </a:r>
          <a:r>
            <a:rPr lang="en-GB" b="0" i="0" dirty="0"/>
            <a:t> Reflects in email and direct phone calls</a:t>
          </a:r>
          <a:endParaRPr lang="en-US" dirty="0"/>
        </a:p>
      </dgm:t>
    </dgm:pt>
    <dgm:pt modelId="{383D4BB5-121A-4C99-A15D-2E8A96D4CDB1}" type="parTrans" cxnId="{2641310C-D718-4DA2-AD45-837F8B653947}">
      <dgm:prSet/>
      <dgm:spPr/>
      <dgm:t>
        <a:bodyPr/>
        <a:lstStyle/>
        <a:p>
          <a:endParaRPr lang="en-US"/>
        </a:p>
      </dgm:t>
    </dgm:pt>
    <dgm:pt modelId="{288BBE3C-22E5-4E00-93DE-4F4FBC358041}" type="sibTrans" cxnId="{2641310C-D718-4DA2-AD45-837F8B6539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725829-E9EA-4965-8B69-C2A23499A9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Kincaid’s Convergence Model:</a:t>
          </a:r>
          <a:r>
            <a:rPr lang="en-GB" b="0" i="0"/>
            <a:t> MS Teams for mutual understanding and feedback</a:t>
          </a:r>
          <a:endParaRPr lang="en-US"/>
        </a:p>
      </dgm:t>
    </dgm:pt>
    <dgm:pt modelId="{A8B97640-A5BA-47A7-A413-2A8E7DFE221A}" type="parTrans" cxnId="{0A6D2382-A144-45AC-965F-DAB6635ADED9}">
      <dgm:prSet/>
      <dgm:spPr/>
      <dgm:t>
        <a:bodyPr/>
        <a:lstStyle/>
        <a:p>
          <a:endParaRPr lang="en-US"/>
        </a:p>
      </dgm:t>
    </dgm:pt>
    <dgm:pt modelId="{3CA340CA-7FDB-4649-AE59-23F2785A1E20}" type="sibTrans" cxnId="{0A6D2382-A144-45AC-965F-DAB6635ADED9}">
      <dgm:prSet/>
      <dgm:spPr/>
      <dgm:t>
        <a:bodyPr/>
        <a:lstStyle/>
        <a:p>
          <a:endParaRPr lang="en-US"/>
        </a:p>
      </dgm:t>
    </dgm:pt>
    <dgm:pt modelId="{11B63E9D-01CC-4E5F-A90D-2BFD190848D3}" type="pres">
      <dgm:prSet presAssocID="{8D7E946F-C239-4E3D-AA28-7199383988E3}" presName="root" presStyleCnt="0">
        <dgm:presLayoutVars>
          <dgm:dir/>
          <dgm:resizeHandles val="exact"/>
        </dgm:presLayoutVars>
      </dgm:prSet>
      <dgm:spPr/>
    </dgm:pt>
    <dgm:pt modelId="{D49C7553-F58A-42A6-9A2F-A17200AF20B7}" type="pres">
      <dgm:prSet presAssocID="{8D7E946F-C239-4E3D-AA28-7199383988E3}" presName="container" presStyleCnt="0">
        <dgm:presLayoutVars>
          <dgm:dir/>
          <dgm:resizeHandles val="exact"/>
        </dgm:presLayoutVars>
      </dgm:prSet>
      <dgm:spPr/>
    </dgm:pt>
    <dgm:pt modelId="{D56C537D-4BFD-4720-B7C8-5225D58BFD0C}" type="pres">
      <dgm:prSet presAssocID="{EC92C9B5-35D2-4A5D-BB03-095227569C0F}" presName="compNode" presStyleCnt="0"/>
      <dgm:spPr/>
    </dgm:pt>
    <dgm:pt modelId="{69E4DE3A-3011-49E7-BA70-5796A62747C7}" type="pres">
      <dgm:prSet presAssocID="{EC92C9B5-35D2-4A5D-BB03-095227569C0F}" presName="iconBgRect" presStyleLbl="bgShp" presStyleIdx="0" presStyleCnt="3"/>
      <dgm:spPr/>
    </dgm:pt>
    <dgm:pt modelId="{A065ADE7-FDB3-429D-A6ED-82B9E14B8C67}" type="pres">
      <dgm:prSet presAssocID="{EC92C9B5-35D2-4A5D-BB03-095227569C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3EC4219-5E54-4D76-9E86-017DDEA23646}" type="pres">
      <dgm:prSet presAssocID="{EC92C9B5-35D2-4A5D-BB03-095227569C0F}" presName="spaceRect" presStyleCnt="0"/>
      <dgm:spPr/>
    </dgm:pt>
    <dgm:pt modelId="{0A706950-FEB8-494A-9D4E-05C3870C6CDB}" type="pres">
      <dgm:prSet presAssocID="{EC92C9B5-35D2-4A5D-BB03-095227569C0F}" presName="textRect" presStyleLbl="revTx" presStyleIdx="0" presStyleCnt="3">
        <dgm:presLayoutVars>
          <dgm:chMax val="1"/>
          <dgm:chPref val="1"/>
        </dgm:presLayoutVars>
      </dgm:prSet>
      <dgm:spPr/>
    </dgm:pt>
    <dgm:pt modelId="{EA085D28-97C2-429B-817E-076E399F2B0F}" type="pres">
      <dgm:prSet presAssocID="{8A1DD92F-796A-486D-B31E-145A3D4B72D6}" presName="sibTrans" presStyleLbl="sibTrans2D1" presStyleIdx="0" presStyleCnt="0"/>
      <dgm:spPr/>
    </dgm:pt>
    <dgm:pt modelId="{DFAB4F50-5F07-4194-A13F-CFA6E0421BDB}" type="pres">
      <dgm:prSet presAssocID="{F6EFB129-4D24-4BE1-B48E-5AEFF634F9F0}" presName="compNode" presStyleCnt="0"/>
      <dgm:spPr/>
    </dgm:pt>
    <dgm:pt modelId="{E23409DD-279B-4CE2-8528-92331DC354BF}" type="pres">
      <dgm:prSet presAssocID="{F6EFB129-4D24-4BE1-B48E-5AEFF634F9F0}" presName="iconBgRect" presStyleLbl="bgShp" presStyleIdx="1" presStyleCnt="3"/>
      <dgm:spPr/>
    </dgm:pt>
    <dgm:pt modelId="{52162798-82ED-46C4-95C2-E9905D7E3931}" type="pres">
      <dgm:prSet presAssocID="{F6EFB129-4D24-4BE1-B48E-5AEFF634F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877B6C2-6A1F-4599-AE22-C9DB31BFCD91}" type="pres">
      <dgm:prSet presAssocID="{F6EFB129-4D24-4BE1-B48E-5AEFF634F9F0}" presName="spaceRect" presStyleCnt="0"/>
      <dgm:spPr/>
    </dgm:pt>
    <dgm:pt modelId="{77EDFFF1-23F5-4D90-8320-842D0FAD27E5}" type="pres">
      <dgm:prSet presAssocID="{F6EFB129-4D24-4BE1-B48E-5AEFF634F9F0}" presName="textRect" presStyleLbl="revTx" presStyleIdx="1" presStyleCnt="3">
        <dgm:presLayoutVars>
          <dgm:chMax val="1"/>
          <dgm:chPref val="1"/>
        </dgm:presLayoutVars>
      </dgm:prSet>
      <dgm:spPr/>
    </dgm:pt>
    <dgm:pt modelId="{99636351-97C5-4580-998A-2A3F876DBD4E}" type="pres">
      <dgm:prSet presAssocID="{288BBE3C-22E5-4E00-93DE-4F4FBC358041}" presName="sibTrans" presStyleLbl="sibTrans2D1" presStyleIdx="0" presStyleCnt="0"/>
      <dgm:spPr/>
    </dgm:pt>
    <dgm:pt modelId="{F1595B8C-725A-45E9-B6E7-67834C5CD9EB}" type="pres">
      <dgm:prSet presAssocID="{C9725829-E9EA-4965-8B69-C2A23499A9A0}" presName="compNode" presStyleCnt="0"/>
      <dgm:spPr/>
    </dgm:pt>
    <dgm:pt modelId="{A056F070-3B57-422C-8A21-26B3356465E2}" type="pres">
      <dgm:prSet presAssocID="{C9725829-E9EA-4965-8B69-C2A23499A9A0}" presName="iconBgRect" presStyleLbl="bgShp" presStyleIdx="2" presStyleCnt="3"/>
      <dgm:spPr/>
    </dgm:pt>
    <dgm:pt modelId="{AEC39C5F-1B4C-410E-A92A-76A360767A3F}" type="pres">
      <dgm:prSet presAssocID="{C9725829-E9EA-4965-8B69-C2A23499A9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F1111A6-EFEF-4AAE-94C3-E68106CA7361}" type="pres">
      <dgm:prSet presAssocID="{C9725829-E9EA-4965-8B69-C2A23499A9A0}" presName="spaceRect" presStyleCnt="0"/>
      <dgm:spPr/>
    </dgm:pt>
    <dgm:pt modelId="{D264D484-EE9D-4323-B382-A43380DFF31A}" type="pres">
      <dgm:prSet presAssocID="{C9725829-E9EA-4965-8B69-C2A23499A9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41310C-D718-4DA2-AD45-837F8B653947}" srcId="{8D7E946F-C239-4E3D-AA28-7199383988E3}" destId="{F6EFB129-4D24-4BE1-B48E-5AEFF634F9F0}" srcOrd="1" destOrd="0" parTransId="{383D4BB5-121A-4C99-A15D-2E8A96D4CDB1}" sibTransId="{288BBE3C-22E5-4E00-93DE-4F4FBC358041}"/>
    <dgm:cxn modelId="{73022735-6885-47A8-AF67-318E4868E2F6}" type="presOf" srcId="{C9725829-E9EA-4965-8B69-C2A23499A9A0}" destId="{D264D484-EE9D-4323-B382-A43380DFF31A}" srcOrd="0" destOrd="0" presId="urn:microsoft.com/office/officeart/2018/2/layout/IconCircleList"/>
    <dgm:cxn modelId="{45F2DC5D-BFBE-4C40-B888-BBC314CD7BE2}" type="presOf" srcId="{288BBE3C-22E5-4E00-93DE-4F4FBC358041}" destId="{99636351-97C5-4580-998A-2A3F876DBD4E}" srcOrd="0" destOrd="0" presId="urn:microsoft.com/office/officeart/2018/2/layout/IconCircleList"/>
    <dgm:cxn modelId="{0A6D2382-A144-45AC-965F-DAB6635ADED9}" srcId="{8D7E946F-C239-4E3D-AA28-7199383988E3}" destId="{C9725829-E9EA-4965-8B69-C2A23499A9A0}" srcOrd="2" destOrd="0" parTransId="{A8B97640-A5BA-47A7-A413-2A8E7DFE221A}" sibTransId="{3CA340CA-7FDB-4649-AE59-23F2785A1E20}"/>
    <dgm:cxn modelId="{7994528B-3893-453A-9E5D-DAC63F71757B}" type="presOf" srcId="{8D7E946F-C239-4E3D-AA28-7199383988E3}" destId="{11B63E9D-01CC-4E5F-A90D-2BFD190848D3}" srcOrd="0" destOrd="0" presId="urn:microsoft.com/office/officeart/2018/2/layout/IconCircleList"/>
    <dgm:cxn modelId="{68E51FA0-488D-435C-BA79-8882D52CBAA1}" type="presOf" srcId="{EC92C9B5-35D2-4A5D-BB03-095227569C0F}" destId="{0A706950-FEB8-494A-9D4E-05C3870C6CDB}" srcOrd="0" destOrd="0" presId="urn:microsoft.com/office/officeart/2018/2/layout/IconCircleList"/>
    <dgm:cxn modelId="{A38D52A7-A244-4C69-8677-55D28C8DB322}" type="presOf" srcId="{8A1DD92F-796A-486D-B31E-145A3D4B72D6}" destId="{EA085D28-97C2-429B-817E-076E399F2B0F}" srcOrd="0" destOrd="0" presId="urn:microsoft.com/office/officeart/2018/2/layout/IconCircleList"/>
    <dgm:cxn modelId="{83830DB3-BBA8-48EE-815A-23EBD5EE170F}" srcId="{8D7E946F-C239-4E3D-AA28-7199383988E3}" destId="{EC92C9B5-35D2-4A5D-BB03-095227569C0F}" srcOrd="0" destOrd="0" parTransId="{F37ABE76-91D3-498A-AF1C-B26307773C5F}" sibTransId="{8A1DD92F-796A-486D-B31E-145A3D4B72D6}"/>
    <dgm:cxn modelId="{171599E5-98C6-4FAF-97AD-02EC507BA1A9}" type="presOf" srcId="{F6EFB129-4D24-4BE1-B48E-5AEFF634F9F0}" destId="{77EDFFF1-23F5-4D90-8320-842D0FAD27E5}" srcOrd="0" destOrd="0" presId="urn:microsoft.com/office/officeart/2018/2/layout/IconCircleList"/>
    <dgm:cxn modelId="{52ACFA5D-AC7B-4AA2-A35D-651401DFAEDF}" type="presParOf" srcId="{11B63E9D-01CC-4E5F-A90D-2BFD190848D3}" destId="{D49C7553-F58A-42A6-9A2F-A17200AF20B7}" srcOrd="0" destOrd="0" presId="urn:microsoft.com/office/officeart/2018/2/layout/IconCircleList"/>
    <dgm:cxn modelId="{AA292706-6632-4FA7-8119-34C85884544D}" type="presParOf" srcId="{D49C7553-F58A-42A6-9A2F-A17200AF20B7}" destId="{D56C537D-4BFD-4720-B7C8-5225D58BFD0C}" srcOrd="0" destOrd="0" presId="urn:microsoft.com/office/officeart/2018/2/layout/IconCircleList"/>
    <dgm:cxn modelId="{C62B2220-60DD-4798-891A-9767C71D6CE9}" type="presParOf" srcId="{D56C537D-4BFD-4720-B7C8-5225D58BFD0C}" destId="{69E4DE3A-3011-49E7-BA70-5796A62747C7}" srcOrd="0" destOrd="0" presId="urn:microsoft.com/office/officeart/2018/2/layout/IconCircleList"/>
    <dgm:cxn modelId="{3A9C6641-78DC-474E-8A70-0B5334D97B24}" type="presParOf" srcId="{D56C537D-4BFD-4720-B7C8-5225D58BFD0C}" destId="{A065ADE7-FDB3-429D-A6ED-82B9E14B8C67}" srcOrd="1" destOrd="0" presId="urn:microsoft.com/office/officeart/2018/2/layout/IconCircleList"/>
    <dgm:cxn modelId="{90A80D29-D9B4-4197-B6BE-2E93CED233ED}" type="presParOf" srcId="{D56C537D-4BFD-4720-B7C8-5225D58BFD0C}" destId="{63EC4219-5E54-4D76-9E86-017DDEA23646}" srcOrd="2" destOrd="0" presId="urn:microsoft.com/office/officeart/2018/2/layout/IconCircleList"/>
    <dgm:cxn modelId="{2D94EF20-1058-439F-A179-376101233570}" type="presParOf" srcId="{D56C537D-4BFD-4720-B7C8-5225D58BFD0C}" destId="{0A706950-FEB8-494A-9D4E-05C3870C6CDB}" srcOrd="3" destOrd="0" presId="urn:microsoft.com/office/officeart/2018/2/layout/IconCircleList"/>
    <dgm:cxn modelId="{46824619-0D38-4F28-9FCC-AA701334559F}" type="presParOf" srcId="{D49C7553-F58A-42A6-9A2F-A17200AF20B7}" destId="{EA085D28-97C2-429B-817E-076E399F2B0F}" srcOrd="1" destOrd="0" presId="urn:microsoft.com/office/officeart/2018/2/layout/IconCircleList"/>
    <dgm:cxn modelId="{92EC5D72-792D-46A9-A8C1-BFC7AD858A29}" type="presParOf" srcId="{D49C7553-F58A-42A6-9A2F-A17200AF20B7}" destId="{DFAB4F50-5F07-4194-A13F-CFA6E0421BDB}" srcOrd="2" destOrd="0" presId="urn:microsoft.com/office/officeart/2018/2/layout/IconCircleList"/>
    <dgm:cxn modelId="{6C250BA9-5744-445F-915E-ACC9005AF361}" type="presParOf" srcId="{DFAB4F50-5F07-4194-A13F-CFA6E0421BDB}" destId="{E23409DD-279B-4CE2-8528-92331DC354BF}" srcOrd="0" destOrd="0" presId="urn:microsoft.com/office/officeart/2018/2/layout/IconCircleList"/>
    <dgm:cxn modelId="{7DB8735C-4065-4DCC-98A6-00CCBC07877B}" type="presParOf" srcId="{DFAB4F50-5F07-4194-A13F-CFA6E0421BDB}" destId="{52162798-82ED-46C4-95C2-E9905D7E3931}" srcOrd="1" destOrd="0" presId="urn:microsoft.com/office/officeart/2018/2/layout/IconCircleList"/>
    <dgm:cxn modelId="{AB72E84B-C3F3-4B05-8A19-05CE00D5680B}" type="presParOf" srcId="{DFAB4F50-5F07-4194-A13F-CFA6E0421BDB}" destId="{3877B6C2-6A1F-4599-AE22-C9DB31BFCD91}" srcOrd="2" destOrd="0" presId="urn:microsoft.com/office/officeart/2018/2/layout/IconCircleList"/>
    <dgm:cxn modelId="{8B700E54-8999-4D89-9854-26424AEDD3D5}" type="presParOf" srcId="{DFAB4F50-5F07-4194-A13F-CFA6E0421BDB}" destId="{77EDFFF1-23F5-4D90-8320-842D0FAD27E5}" srcOrd="3" destOrd="0" presId="urn:microsoft.com/office/officeart/2018/2/layout/IconCircleList"/>
    <dgm:cxn modelId="{89D84314-475C-486B-84F8-8133509C1DD6}" type="presParOf" srcId="{D49C7553-F58A-42A6-9A2F-A17200AF20B7}" destId="{99636351-97C5-4580-998A-2A3F876DBD4E}" srcOrd="3" destOrd="0" presId="urn:microsoft.com/office/officeart/2018/2/layout/IconCircleList"/>
    <dgm:cxn modelId="{F9E4EC9B-192A-495E-B2DC-DF026B6975B4}" type="presParOf" srcId="{D49C7553-F58A-42A6-9A2F-A17200AF20B7}" destId="{F1595B8C-725A-45E9-B6E7-67834C5CD9EB}" srcOrd="4" destOrd="0" presId="urn:microsoft.com/office/officeart/2018/2/layout/IconCircleList"/>
    <dgm:cxn modelId="{FBF25712-1F5A-432B-979C-F50EC874DE2E}" type="presParOf" srcId="{F1595B8C-725A-45E9-B6E7-67834C5CD9EB}" destId="{A056F070-3B57-422C-8A21-26B3356465E2}" srcOrd="0" destOrd="0" presId="urn:microsoft.com/office/officeart/2018/2/layout/IconCircleList"/>
    <dgm:cxn modelId="{A5CB6759-FE40-4B1F-A720-42E65BE526D7}" type="presParOf" srcId="{F1595B8C-725A-45E9-B6E7-67834C5CD9EB}" destId="{AEC39C5F-1B4C-410E-A92A-76A360767A3F}" srcOrd="1" destOrd="0" presId="urn:microsoft.com/office/officeart/2018/2/layout/IconCircleList"/>
    <dgm:cxn modelId="{281B3925-1515-4019-A3C0-004838E52926}" type="presParOf" srcId="{F1595B8C-725A-45E9-B6E7-67834C5CD9EB}" destId="{EF1111A6-EFEF-4AAE-94C3-E68106CA7361}" srcOrd="2" destOrd="0" presId="urn:microsoft.com/office/officeart/2018/2/layout/IconCircleList"/>
    <dgm:cxn modelId="{0A1E9F23-53E5-43DB-86AE-92EB6B712798}" type="presParOf" srcId="{F1595B8C-725A-45E9-B6E7-67834C5CD9EB}" destId="{D264D484-EE9D-4323-B382-A43380DFF3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B0617-C0D0-49D5-87EA-D60F3571F8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F5B808-94F4-4679-8CC7-81A93CD356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Recommendations:</a:t>
          </a:r>
          <a:endParaRPr lang="en-US" sz="1800" dirty="0"/>
        </a:p>
      </dgm:t>
    </dgm:pt>
    <dgm:pt modelId="{1EE7C621-CC13-42CA-A292-F59B8C6F8712}" type="parTrans" cxnId="{EE179325-35D7-4FE2-9029-7370EAFC0551}">
      <dgm:prSet/>
      <dgm:spPr/>
      <dgm:t>
        <a:bodyPr/>
        <a:lstStyle/>
        <a:p>
          <a:endParaRPr lang="en-US"/>
        </a:p>
      </dgm:t>
    </dgm:pt>
    <dgm:pt modelId="{A6AB4CF9-7E8D-4744-A953-559A0907C4E2}" type="sibTrans" cxnId="{EE179325-35D7-4FE2-9029-7370EAFC05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1B6EF1-5A8D-406E-986D-7B9D86BCE1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500" b="1" i="0" dirty="0"/>
            <a:t>Encourage Transparent Collaboration:</a:t>
          </a:r>
          <a:r>
            <a:rPr lang="en-GB" sz="1500" b="0" i="0" dirty="0"/>
            <a:t> Emphasize transparent collaboration within teams</a:t>
          </a:r>
          <a:endParaRPr lang="en-US" sz="1500" dirty="0"/>
        </a:p>
      </dgm:t>
    </dgm:pt>
    <dgm:pt modelId="{10566B6F-522F-44AE-B83E-9DCA30C54B2C}" type="parTrans" cxnId="{DA954997-A7E3-49E6-A813-C7F7D9875179}">
      <dgm:prSet/>
      <dgm:spPr/>
      <dgm:t>
        <a:bodyPr/>
        <a:lstStyle/>
        <a:p>
          <a:endParaRPr lang="en-US"/>
        </a:p>
      </dgm:t>
    </dgm:pt>
    <dgm:pt modelId="{786B3B1C-EF69-4E5D-BEA7-2523F9278FD5}" type="sibTrans" cxnId="{DA954997-A7E3-49E6-A813-C7F7D98751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AAE508-D374-4988-9B1E-349B76EA69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500" b="1" i="0" dirty="0"/>
            <a:t>Establish Clear Protocols:</a:t>
          </a:r>
          <a:r>
            <a:rPr lang="en-GB" sz="1500" b="0" i="0" dirty="0"/>
            <a:t> Develop protocols for sharing project details</a:t>
          </a:r>
          <a:endParaRPr lang="en-US" sz="1500" dirty="0"/>
        </a:p>
      </dgm:t>
    </dgm:pt>
    <dgm:pt modelId="{6BDD2837-34D8-4438-91A4-228DC6E72F42}" type="parTrans" cxnId="{74E7780A-B67E-4E44-8AAD-E7DEBA7FF906}">
      <dgm:prSet/>
      <dgm:spPr/>
      <dgm:t>
        <a:bodyPr/>
        <a:lstStyle/>
        <a:p>
          <a:endParaRPr lang="en-US"/>
        </a:p>
      </dgm:t>
    </dgm:pt>
    <dgm:pt modelId="{7C725374-FEBC-41FC-8037-46D9EA0B40A7}" type="sibTrans" cxnId="{74E7780A-B67E-4E44-8AAD-E7DEBA7FF9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8D1334-E863-4A8A-BA31-3178F1E598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500" b="1" i="0" dirty="0"/>
            <a:t>Timely Responses:</a:t>
          </a:r>
          <a:r>
            <a:rPr lang="en-GB" sz="1500" b="0" i="0" dirty="0"/>
            <a:t> Encourage quick responses to queries</a:t>
          </a:r>
          <a:endParaRPr lang="en-US" sz="1500" dirty="0"/>
        </a:p>
      </dgm:t>
    </dgm:pt>
    <dgm:pt modelId="{9744125E-10A0-4D1D-8A80-E6060D7F4531}" type="parTrans" cxnId="{36185B37-6B0B-4EF0-8489-FB308D0371B4}">
      <dgm:prSet/>
      <dgm:spPr/>
      <dgm:t>
        <a:bodyPr/>
        <a:lstStyle/>
        <a:p>
          <a:endParaRPr lang="en-US"/>
        </a:p>
      </dgm:t>
    </dgm:pt>
    <dgm:pt modelId="{D19DBFAE-8307-4735-BCD1-ABA072DF6F59}" type="sibTrans" cxnId="{36185B37-6B0B-4EF0-8489-FB308D0371B4}">
      <dgm:prSet/>
      <dgm:spPr/>
      <dgm:t>
        <a:bodyPr/>
        <a:lstStyle/>
        <a:p>
          <a:endParaRPr lang="en-US"/>
        </a:p>
      </dgm:t>
    </dgm:pt>
    <dgm:pt modelId="{2BCCB2AC-8739-4081-91AD-2C1F129EF86B}" type="pres">
      <dgm:prSet presAssocID="{F3BB0617-C0D0-49D5-87EA-D60F3571F8BC}" presName="root" presStyleCnt="0">
        <dgm:presLayoutVars>
          <dgm:dir/>
          <dgm:resizeHandles val="exact"/>
        </dgm:presLayoutVars>
      </dgm:prSet>
      <dgm:spPr/>
    </dgm:pt>
    <dgm:pt modelId="{4AA9AA95-BDBF-4066-B0A5-A63F08B00513}" type="pres">
      <dgm:prSet presAssocID="{F3BB0617-C0D0-49D5-87EA-D60F3571F8BC}" presName="container" presStyleCnt="0">
        <dgm:presLayoutVars>
          <dgm:dir/>
          <dgm:resizeHandles val="exact"/>
        </dgm:presLayoutVars>
      </dgm:prSet>
      <dgm:spPr/>
    </dgm:pt>
    <dgm:pt modelId="{7C20095D-78AD-4D1B-B640-832B450D866A}" type="pres">
      <dgm:prSet presAssocID="{7FF5B808-94F4-4679-8CC7-81A93CD35660}" presName="compNode" presStyleCnt="0"/>
      <dgm:spPr/>
    </dgm:pt>
    <dgm:pt modelId="{0A2D569B-D118-441D-8C9F-D7492D5494F6}" type="pres">
      <dgm:prSet presAssocID="{7FF5B808-94F4-4679-8CC7-81A93CD35660}" presName="iconBgRect" presStyleLbl="bgShp" presStyleIdx="0" presStyleCnt="4" custScaleX="76764" custScaleY="75331"/>
      <dgm:spPr/>
    </dgm:pt>
    <dgm:pt modelId="{D4144599-D7F4-40A7-A3E2-1FB476EE72A1}" type="pres">
      <dgm:prSet presAssocID="{7FF5B808-94F4-4679-8CC7-81A93CD35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94F83FC-CE5C-4133-8EBD-1E06C3A1205A}" type="pres">
      <dgm:prSet presAssocID="{7FF5B808-94F4-4679-8CC7-81A93CD35660}" presName="spaceRect" presStyleCnt="0"/>
      <dgm:spPr/>
    </dgm:pt>
    <dgm:pt modelId="{2F969BE4-93F0-4D8D-A7D4-D5C6EFFEEF45}" type="pres">
      <dgm:prSet presAssocID="{7FF5B808-94F4-4679-8CC7-81A93CD35660}" presName="textRect" presStyleLbl="revTx" presStyleIdx="0" presStyleCnt="4">
        <dgm:presLayoutVars>
          <dgm:chMax val="1"/>
          <dgm:chPref val="1"/>
        </dgm:presLayoutVars>
      </dgm:prSet>
      <dgm:spPr/>
    </dgm:pt>
    <dgm:pt modelId="{88F40804-C255-47CE-AD7F-C25B049B9DF4}" type="pres">
      <dgm:prSet presAssocID="{A6AB4CF9-7E8D-4744-A953-559A0907C4E2}" presName="sibTrans" presStyleLbl="sibTrans2D1" presStyleIdx="0" presStyleCnt="0"/>
      <dgm:spPr/>
    </dgm:pt>
    <dgm:pt modelId="{BDF2F54B-BC50-464A-89A1-28CC84FAA5A2}" type="pres">
      <dgm:prSet presAssocID="{761B6EF1-5A8D-406E-986D-7B9D86BCE104}" presName="compNode" presStyleCnt="0"/>
      <dgm:spPr/>
    </dgm:pt>
    <dgm:pt modelId="{E15CFBAD-968C-4C2A-A4A0-DF0A12B098FA}" type="pres">
      <dgm:prSet presAssocID="{761B6EF1-5A8D-406E-986D-7B9D86BCE104}" presName="iconBgRect" presStyleLbl="bgShp" presStyleIdx="1" presStyleCnt="4" custScaleX="82231" custScaleY="78872"/>
      <dgm:spPr/>
    </dgm:pt>
    <dgm:pt modelId="{939A6175-F9BF-415D-AA83-93F03E5EAF5F}" type="pres">
      <dgm:prSet presAssocID="{761B6EF1-5A8D-406E-986D-7B9D86BCE1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98EA87B-51B9-4B1E-80A0-9A2D18056BD3}" type="pres">
      <dgm:prSet presAssocID="{761B6EF1-5A8D-406E-986D-7B9D86BCE104}" presName="spaceRect" presStyleCnt="0"/>
      <dgm:spPr/>
    </dgm:pt>
    <dgm:pt modelId="{1A94B6AC-90E3-4D20-B39B-4C298515B1B2}" type="pres">
      <dgm:prSet presAssocID="{761B6EF1-5A8D-406E-986D-7B9D86BCE104}" presName="textRect" presStyleLbl="revTx" presStyleIdx="1" presStyleCnt="4">
        <dgm:presLayoutVars>
          <dgm:chMax val="1"/>
          <dgm:chPref val="1"/>
        </dgm:presLayoutVars>
      </dgm:prSet>
      <dgm:spPr/>
    </dgm:pt>
    <dgm:pt modelId="{E9AE685F-422C-4610-BC6D-D2FD27F2C722}" type="pres">
      <dgm:prSet presAssocID="{786B3B1C-EF69-4E5D-BEA7-2523F9278FD5}" presName="sibTrans" presStyleLbl="sibTrans2D1" presStyleIdx="0" presStyleCnt="0"/>
      <dgm:spPr/>
    </dgm:pt>
    <dgm:pt modelId="{E55F2DDB-84A0-40D6-8A8D-C2CF6D7D9956}" type="pres">
      <dgm:prSet presAssocID="{67AAE508-D374-4988-9B1E-349B76EA69D4}" presName="compNode" presStyleCnt="0"/>
      <dgm:spPr/>
    </dgm:pt>
    <dgm:pt modelId="{D9A8C5E7-F169-407F-AA05-DE341716543A}" type="pres">
      <dgm:prSet presAssocID="{67AAE508-D374-4988-9B1E-349B76EA69D4}" presName="iconBgRect" presStyleLbl="bgShp" presStyleIdx="2" presStyleCnt="4" custScaleX="87746" custScaleY="79876"/>
      <dgm:spPr/>
    </dgm:pt>
    <dgm:pt modelId="{63703A88-198A-496B-9605-92852D8AC299}" type="pres">
      <dgm:prSet presAssocID="{67AAE508-D374-4988-9B1E-349B76EA69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B73F7C5-006D-4247-B3CC-2E4F8868AA21}" type="pres">
      <dgm:prSet presAssocID="{67AAE508-D374-4988-9B1E-349B76EA69D4}" presName="spaceRect" presStyleCnt="0"/>
      <dgm:spPr/>
    </dgm:pt>
    <dgm:pt modelId="{E145A206-4D1E-48C6-8E60-8448AA173CA0}" type="pres">
      <dgm:prSet presAssocID="{67AAE508-D374-4988-9B1E-349B76EA69D4}" presName="textRect" presStyleLbl="revTx" presStyleIdx="2" presStyleCnt="4">
        <dgm:presLayoutVars>
          <dgm:chMax val="1"/>
          <dgm:chPref val="1"/>
        </dgm:presLayoutVars>
      </dgm:prSet>
      <dgm:spPr/>
    </dgm:pt>
    <dgm:pt modelId="{86B3E4FA-AAF2-4B55-B551-0C4EC5C36DFA}" type="pres">
      <dgm:prSet presAssocID="{7C725374-FEBC-41FC-8037-46D9EA0B40A7}" presName="sibTrans" presStyleLbl="sibTrans2D1" presStyleIdx="0" presStyleCnt="0"/>
      <dgm:spPr/>
    </dgm:pt>
    <dgm:pt modelId="{F8866817-C329-4AB9-82AE-CCCEF793861E}" type="pres">
      <dgm:prSet presAssocID="{A28D1334-E863-4A8A-BA31-3178F1E59879}" presName="compNode" presStyleCnt="0"/>
      <dgm:spPr/>
    </dgm:pt>
    <dgm:pt modelId="{D3110E10-73A1-4D02-A660-8A90DBB66554}" type="pres">
      <dgm:prSet presAssocID="{A28D1334-E863-4A8A-BA31-3178F1E59879}" presName="iconBgRect" presStyleLbl="bgShp" presStyleIdx="3" presStyleCnt="4" custScaleX="82986" custScaleY="81366"/>
      <dgm:spPr/>
    </dgm:pt>
    <dgm:pt modelId="{FC35627F-5E13-491A-B2CF-615D7CDBB6B1}" type="pres">
      <dgm:prSet presAssocID="{A28D1334-E863-4A8A-BA31-3178F1E598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2AF49DD-3713-4F00-AD67-25E76C29B669}" type="pres">
      <dgm:prSet presAssocID="{A28D1334-E863-4A8A-BA31-3178F1E59879}" presName="spaceRect" presStyleCnt="0"/>
      <dgm:spPr/>
    </dgm:pt>
    <dgm:pt modelId="{545E7125-AEC7-4D40-8761-AD7F6CDE2AC0}" type="pres">
      <dgm:prSet presAssocID="{A28D1334-E863-4A8A-BA31-3178F1E598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E7780A-B67E-4E44-8AAD-E7DEBA7FF906}" srcId="{F3BB0617-C0D0-49D5-87EA-D60F3571F8BC}" destId="{67AAE508-D374-4988-9B1E-349B76EA69D4}" srcOrd="2" destOrd="0" parTransId="{6BDD2837-34D8-4438-91A4-228DC6E72F42}" sibTransId="{7C725374-FEBC-41FC-8037-46D9EA0B40A7}"/>
    <dgm:cxn modelId="{2AF5F415-9F73-41A0-B68E-4F4BE545F03B}" type="presOf" srcId="{67AAE508-D374-4988-9B1E-349B76EA69D4}" destId="{E145A206-4D1E-48C6-8E60-8448AA173CA0}" srcOrd="0" destOrd="0" presId="urn:microsoft.com/office/officeart/2018/2/layout/IconCircleList"/>
    <dgm:cxn modelId="{5EE64C18-2B1F-4878-8BE6-810D38DAF221}" type="presOf" srcId="{A28D1334-E863-4A8A-BA31-3178F1E59879}" destId="{545E7125-AEC7-4D40-8761-AD7F6CDE2AC0}" srcOrd="0" destOrd="0" presId="urn:microsoft.com/office/officeart/2018/2/layout/IconCircleList"/>
    <dgm:cxn modelId="{EE179325-35D7-4FE2-9029-7370EAFC0551}" srcId="{F3BB0617-C0D0-49D5-87EA-D60F3571F8BC}" destId="{7FF5B808-94F4-4679-8CC7-81A93CD35660}" srcOrd="0" destOrd="0" parTransId="{1EE7C621-CC13-42CA-A292-F59B8C6F8712}" sibTransId="{A6AB4CF9-7E8D-4744-A953-559A0907C4E2}"/>
    <dgm:cxn modelId="{36185B37-6B0B-4EF0-8489-FB308D0371B4}" srcId="{F3BB0617-C0D0-49D5-87EA-D60F3571F8BC}" destId="{A28D1334-E863-4A8A-BA31-3178F1E59879}" srcOrd="3" destOrd="0" parTransId="{9744125E-10A0-4D1D-8A80-E6060D7F4531}" sibTransId="{D19DBFAE-8307-4735-BCD1-ABA072DF6F59}"/>
    <dgm:cxn modelId="{766D405B-F375-4AB1-A635-D9BF26EE721A}" type="presOf" srcId="{F3BB0617-C0D0-49D5-87EA-D60F3571F8BC}" destId="{2BCCB2AC-8739-4081-91AD-2C1F129EF86B}" srcOrd="0" destOrd="0" presId="urn:microsoft.com/office/officeart/2018/2/layout/IconCircleList"/>
    <dgm:cxn modelId="{A3832671-9CA3-44F3-BB2B-313E0DFAC819}" type="presOf" srcId="{A6AB4CF9-7E8D-4744-A953-559A0907C4E2}" destId="{88F40804-C255-47CE-AD7F-C25B049B9DF4}" srcOrd="0" destOrd="0" presId="urn:microsoft.com/office/officeart/2018/2/layout/IconCircleList"/>
    <dgm:cxn modelId="{8E9F8A82-30C5-481D-924E-77A0C91EA7FB}" type="presOf" srcId="{761B6EF1-5A8D-406E-986D-7B9D86BCE104}" destId="{1A94B6AC-90E3-4D20-B39B-4C298515B1B2}" srcOrd="0" destOrd="0" presId="urn:microsoft.com/office/officeart/2018/2/layout/IconCircleList"/>
    <dgm:cxn modelId="{DA954997-A7E3-49E6-A813-C7F7D9875179}" srcId="{F3BB0617-C0D0-49D5-87EA-D60F3571F8BC}" destId="{761B6EF1-5A8D-406E-986D-7B9D86BCE104}" srcOrd="1" destOrd="0" parTransId="{10566B6F-522F-44AE-B83E-9DCA30C54B2C}" sibTransId="{786B3B1C-EF69-4E5D-BEA7-2523F9278FD5}"/>
    <dgm:cxn modelId="{B23D6BA1-C764-4DCF-BC18-31FB1A29398B}" type="presOf" srcId="{7FF5B808-94F4-4679-8CC7-81A93CD35660}" destId="{2F969BE4-93F0-4D8D-A7D4-D5C6EFFEEF45}" srcOrd="0" destOrd="0" presId="urn:microsoft.com/office/officeart/2018/2/layout/IconCircleList"/>
    <dgm:cxn modelId="{3F7745CC-9D4F-40F2-A66F-F2BE3879D765}" type="presOf" srcId="{7C725374-FEBC-41FC-8037-46D9EA0B40A7}" destId="{86B3E4FA-AAF2-4B55-B551-0C4EC5C36DFA}" srcOrd="0" destOrd="0" presId="urn:microsoft.com/office/officeart/2018/2/layout/IconCircleList"/>
    <dgm:cxn modelId="{B5361BFA-E33F-442D-A268-B071E4639B2D}" type="presOf" srcId="{786B3B1C-EF69-4E5D-BEA7-2523F9278FD5}" destId="{E9AE685F-422C-4610-BC6D-D2FD27F2C722}" srcOrd="0" destOrd="0" presId="urn:microsoft.com/office/officeart/2018/2/layout/IconCircleList"/>
    <dgm:cxn modelId="{1AAD362E-AAC6-41CD-A2DF-D1467ADF0BF6}" type="presParOf" srcId="{2BCCB2AC-8739-4081-91AD-2C1F129EF86B}" destId="{4AA9AA95-BDBF-4066-B0A5-A63F08B00513}" srcOrd="0" destOrd="0" presId="urn:microsoft.com/office/officeart/2018/2/layout/IconCircleList"/>
    <dgm:cxn modelId="{5645A2A2-7C97-478A-A3B6-5DDABC563761}" type="presParOf" srcId="{4AA9AA95-BDBF-4066-B0A5-A63F08B00513}" destId="{7C20095D-78AD-4D1B-B640-832B450D866A}" srcOrd="0" destOrd="0" presId="urn:microsoft.com/office/officeart/2018/2/layout/IconCircleList"/>
    <dgm:cxn modelId="{437F43C2-DCC9-4A63-8D18-52881C95F6FC}" type="presParOf" srcId="{7C20095D-78AD-4D1B-B640-832B450D866A}" destId="{0A2D569B-D118-441D-8C9F-D7492D5494F6}" srcOrd="0" destOrd="0" presId="urn:microsoft.com/office/officeart/2018/2/layout/IconCircleList"/>
    <dgm:cxn modelId="{0244735E-8E43-4BCE-A4C4-4DAEDEC1A46D}" type="presParOf" srcId="{7C20095D-78AD-4D1B-B640-832B450D866A}" destId="{D4144599-D7F4-40A7-A3E2-1FB476EE72A1}" srcOrd="1" destOrd="0" presId="urn:microsoft.com/office/officeart/2018/2/layout/IconCircleList"/>
    <dgm:cxn modelId="{EA42A4BD-D669-43D7-A00A-A583CD184F65}" type="presParOf" srcId="{7C20095D-78AD-4D1B-B640-832B450D866A}" destId="{294F83FC-CE5C-4133-8EBD-1E06C3A1205A}" srcOrd="2" destOrd="0" presId="urn:microsoft.com/office/officeart/2018/2/layout/IconCircleList"/>
    <dgm:cxn modelId="{04856491-2F0F-4BEA-8980-C208FFCAAA95}" type="presParOf" srcId="{7C20095D-78AD-4D1B-B640-832B450D866A}" destId="{2F969BE4-93F0-4D8D-A7D4-D5C6EFFEEF45}" srcOrd="3" destOrd="0" presId="urn:microsoft.com/office/officeart/2018/2/layout/IconCircleList"/>
    <dgm:cxn modelId="{C631F2C0-F7C6-4B88-A5C1-1A3E5C5AE3D2}" type="presParOf" srcId="{4AA9AA95-BDBF-4066-B0A5-A63F08B00513}" destId="{88F40804-C255-47CE-AD7F-C25B049B9DF4}" srcOrd="1" destOrd="0" presId="urn:microsoft.com/office/officeart/2018/2/layout/IconCircleList"/>
    <dgm:cxn modelId="{FCFE91F9-37E8-40C6-80A6-A407F0429814}" type="presParOf" srcId="{4AA9AA95-BDBF-4066-B0A5-A63F08B00513}" destId="{BDF2F54B-BC50-464A-89A1-28CC84FAA5A2}" srcOrd="2" destOrd="0" presId="urn:microsoft.com/office/officeart/2018/2/layout/IconCircleList"/>
    <dgm:cxn modelId="{0A2599F5-D5DB-43CE-BD1B-0970F43BE4B1}" type="presParOf" srcId="{BDF2F54B-BC50-464A-89A1-28CC84FAA5A2}" destId="{E15CFBAD-968C-4C2A-A4A0-DF0A12B098FA}" srcOrd="0" destOrd="0" presId="urn:microsoft.com/office/officeart/2018/2/layout/IconCircleList"/>
    <dgm:cxn modelId="{350AA957-BB06-4D6A-9D37-E1A59BC7C3CA}" type="presParOf" srcId="{BDF2F54B-BC50-464A-89A1-28CC84FAA5A2}" destId="{939A6175-F9BF-415D-AA83-93F03E5EAF5F}" srcOrd="1" destOrd="0" presId="urn:microsoft.com/office/officeart/2018/2/layout/IconCircleList"/>
    <dgm:cxn modelId="{CC0B717B-AD82-4479-98CD-A1830E4B318C}" type="presParOf" srcId="{BDF2F54B-BC50-464A-89A1-28CC84FAA5A2}" destId="{198EA87B-51B9-4B1E-80A0-9A2D18056BD3}" srcOrd="2" destOrd="0" presId="urn:microsoft.com/office/officeart/2018/2/layout/IconCircleList"/>
    <dgm:cxn modelId="{A1A041FA-F2C4-40B6-A8DF-143138721B70}" type="presParOf" srcId="{BDF2F54B-BC50-464A-89A1-28CC84FAA5A2}" destId="{1A94B6AC-90E3-4D20-B39B-4C298515B1B2}" srcOrd="3" destOrd="0" presId="urn:microsoft.com/office/officeart/2018/2/layout/IconCircleList"/>
    <dgm:cxn modelId="{54AF3760-C902-4FD0-A085-C6EA5AB31556}" type="presParOf" srcId="{4AA9AA95-BDBF-4066-B0A5-A63F08B00513}" destId="{E9AE685F-422C-4610-BC6D-D2FD27F2C722}" srcOrd="3" destOrd="0" presId="urn:microsoft.com/office/officeart/2018/2/layout/IconCircleList"/>
    <dgm:cxn modelId="{97E861B8-0321-421B-A10D-0EFFDC8944A0}" type="presParOf" srcId="{4AA9AA95-BDBF-4066-B0A5-A63F08B00513}" destId="{E55F2DDB-84A0-40D6-8A8D-C2CF6D7D9956}" srcOrd="4" destOrd="0" presId="urn:microsoft.com/office/officeart/2018/2/layout/IconCircleList"/>
    <dgm:cxn modelId="{29684BEC-F4A9-4B21-AA85-24981322499C}" type="presParOf" srcId="{E55F2DDB-84A0-40D6-8A8D-C2CF6D7D9956}" destId="{D9A8C5E7-F169-407F-AA05-DE341716543A}" srcOrd="0" destOrd="0" presId="urn:microsoft.com/office/officeart/2018/2/layout/IconCircleList"/>
    <dgm:cxn modelId="{E1B56D9A-8584-465D-912E-1FD218E1FB77}" type="presParOf" srcId="{E55F2DDB-84A0-40D6-8A8D-C2CF6D7D9956}" destId="{63703A88-198A-496B-9605-92852D8AC299}" srcOrd="1" destOrd="0" presId="urn:microsoft.com/office/officeart/2018/2/layout/IconCircleList"/>
    <dgm:cxn modelId="{ECFB235E-F11A-4524-97D2-0146BAD08683}" type="presParOf" srcId="{E55F2DDB-84A0-40D6-8A8D-C2CF6D7D9956}" destId="{AB73F7C5-006D-4247-B3CC-2E4F8868AA21}" srcOrd="2" destOrd="0" presId="urn:microsoft.com/office/officeart/2018/2/layout/IconCircleList"/>
    <dgm:cxn modelId="{EA4C244F-E96A-46A3-8F02-A1D91872B362}" type="presParOf" srcId="{E55F2DDB-84A0-40D6-8A8D-C2CF6D7D9956}" destId="{E145A206-4D1E-48C6-8E60-8448AA173CA0}" srcOrd="3" destOrd="0" presId="urn:microsoft.com/office/officeart/2018/2/layout/IconCircleList"/>
    <dgm:cxn modelId="{4B366FAF-1449-4427-8643-DC460555524A}" type="presParOf" srcId="{4AA9AA95-BDBF-4066-B0A5-A63F08B00513}" destId="{86B3E4FA-AAF2-4B55-B551-0C4EC5C36DFA}" srcOrd="5" destOrd="0" presId="urn:microsoft.com/office/officeart/2018/2/layout/IconCircleList"/>
    <dgm:cxn modelId="{39BF2644-D79A-4964-9D53-F525355A3162}" type="presParOf" srcId="{4AA9AA95-BDBF-4066-B0A5-A63F08B00513}" destId="{F8866817-C329-4AB9-82AE-CCCEF793861E}" srcOrd="6" destOrd="0" presId="urn:microsoft.com/office/officeart/2018/2/layout/IconCircleList"/>
    <dgm:cxn modelId="{8D3A4385-39EE-4DAD-BB08-E2492F8483F7}" type="presParOf" srcId="{F8866817-C329-4AB9-82AE-CCCEF793861E}" destId="{D3110E10-73A1-4D02-A660-8A90DBB66554}" srcOrd="0" destOrd="0" presId="urn:microsoft.com/office/officeart/2018/2/layout/IconCircleList"/>
    <dgm:cxn modelId="{53CEF28A-4106-40BE-8A49-192D2053C26B}" type="presParOf" srcId="{F8866817-C329-4AB9-82AE-CCCEF793861E}" destId="{FC35627F-5E13-491A-B2CF-615D7CDBB6B1}" srcOrd="1" destOrd="0" presId="urn:microsoft.com/office/officeart/2018/2/layout/IconCircleList"/>
    <dgm:cxn modelId="{251B66CC-4246-494C-ADEB-BE7F771C26CE}" type="presParOf" srcId="{F8866817-C329-4AB9-82AE-CCCEF793861E}" destId="{E2AF49DD-3713-4F00-AD67-25E76C29B669}" srcOrd="2" destOrd="0" presId="urn:microsoft.com/office/officeart/2018/2/layout/IconCircleList"/>
    <dgm:cxn modelId="{7F151A1E-DB65-4DC3-B946-27535785B663}" type="presParOf" srcId="{F8866817-C329-4AB9-82AE-CCCEF793861E}" destId="{545E7125-AEC7-4D40-8761-AD7F6CDE2A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4FA653-7A62-4B96-B657-3BDD4AB0A7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072314-1C3B-4322-A41A-EFF62B8086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i="0"/>
            <a:t>Employee Engagement Assessment:</a:t>
          </a:r>
          <a:endParaRPr lang="en-US"/>
        </a:p>
      </dgm:t>
    </dgm:pt>
    <dgm:pt modelId="{A939507C-E796-463E-AE29-01CB31BD96BC}" type="parTrans" cxnId="{F4C4A102-0C3E-423B-B77C-2D9C560044B2}">
      <dgm:prSet/>
      <dgm:spPr/>
      <dgm:t>
        <a:bodyPr/>
        <a:lstStyle/>
        <a:p>
          <a:endParaRPr lang="en-US"/>
        </a:p>
      </dgm:t>
    </dgm:pt>
    <dgm:pt modelId="{EB076DF0-1BAC-4487-BB20-B8B899A67AC6}" type="sibTrans" cxnId="{F4C4A102-0C3E-423B-B77C-2D9C560044B2}">
      <dgm:prSet/>
      <dgm:spPr/>
      <dgm:t>
        <a:bodyPr/>
        <a:lstStyle/>
        <a:p>
          <a:endParaRPr lang="en-US"/>
        </a:p>
      </dgm:t>
    </dgm:pt>
    <dgm:pt modelId="{9497E403-3275-477A-967C-F210715146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Active participation observed</a:t>
          </a:r>
          <a:endParaRPr lang="en-US"/>
        </a:p>
      </dgm:t>
    </dgm:pt>
    <dgm:pt modelId="{7C796700-E80C-41DA-A5B0-4E11936E7654}" type="parTrans" cxnId="{F4235675-4B0E-45CE-A32E-8FB3F5235968}">
      <dgm:prSet/>
      <dgm:spPr/>
      <dgm:t>
        <a:bodyPr/>
        <a:lstStyle/>
        <a:p>
          <a:endParaRPr lang="en-US"/>
        </a:p>
      </dgm:t>
    </dgm:pt>
    <dgm:pt modelId="{CEE7873A-3D0E-4020-ABB5-D00BB46076B4}" type="sibTrans" cxnId="{F4235675-4B0E-45CE-A32E-8FB3F5235968}">
      <dgm:prSet/>
      <dgm:spPr/>
      <dgm:t>
        <a:bodyPr/>
        <a:lstStyle/>
        <a:p>
          <a:endParaRPr lang="en-US"/>
        </a:p>
      </dgm:t>
    </dgm:pt>
    <dgm:pt modelId="{B7968F5F-BAD9-4317-A87D-2A7A68EA46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Areas for improvement in information sharing</a:t>
          </a:r>
          <a:endParaRPr lang="en-US"/>
        </a:p>
      </dgm:t>
    </dgm:pt>
    <dgm:pt modelId="{5CA4562C-C5C1-444F-B38E-E18F2BA7891F}" type="parTrans" cxnId="{781C029C-1E5F-4CA9-8ED0-953C11EA0FE1}">
      <dgm:prSet/>
      <dgm:spPr/>
      <dgm:t>
        <a:bodyPr/>
        <a:lstStyle/>
        <a:p>
          <a:endParaRPr lang="en-US"/>
        </a:p>
      </dgm:t>
    </dgm:pt>
    <dgm:pt modelId="{239DB5D0-E586-42F9-B6FA-AFDFE6E3EA6C}" type="sibTrans" cxnId="{781C029C-1E5F-4CA9-8ED0-953C11EA0FE1}">
      <dgm:prSet/>
      <dgm:spPr/>
      <dgm:t>
        <a:bodyPr/>
        <a:lstStyle/>
        <a:p>
          <a:endParaRPr lang="en-US"/>
        </a:p>
      </dgm:t>
    </dgm:pt>
    <dgm:pt modelId="{D1278C1A-88E3-46F2-96A8-82613CB2899C}" type="pres">
      <dgm:prSet presAssocID="{F94FA653-7A62-4B96-B657-3BDD4AB0A732}" presName="root" presStyleCnt="0">
        <dgm:presLayoutVars>
          <dgm:dir/>
          <dgm:resizeHandles val="exact"/>
        </dgm:presLayoutVars>
      </dgm:prSet>
      <dgm:spPr/>
    </dgm:pt>
    <dgm:pt modelId="{6DD87BC4-36CA-48DD-BEEB-D76239D98DA7}" type="pres">
      <dgm:prSet presAssocID="{FB072314-1C3B-4322-A41A-EFF62B808603}" presName="compNode" presStyleCnt="0"/>
      <dgm:spPr/>
    </dgm:pt>
    <dgm:pt modelId="{1F73EA9D-5E30-411A-868D-666826808030}" type="pres">
      <dgm:prSet presAssocID="{FB072314-1C3B-4322-A41A-EFF62B808603}" presName="iconBgRect" presStyleLbl="bgShp" presStyleIdx="0" presStyleCnt="3"/>
      <dgm:spPr/>
    </dgm:pt>
    <dgm:pt modelId="{1A35EFC2-1E5D-4C9D-A18E-2828B292FCFC}" type="pres">
      <dgm:prSet presAssocID="{FB072314-1C3B-4322-A41A-EFF62B808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D36F2CF-A32B-4DF3-9072-5E03412595F0}" type="pres">
      <dgm:prSet presAssocID="{FB072314-1C3B-4322-A41A-EFF62B808603}" presName="spaceRect" presStyleCnt="0"/>
      <dgm:spPr/>
    </dgm:pt>
    <dgm:pt modelId="{D0B90360-55B6-42B8-B1D5-7BD14EF7A2A2}" type="pres">
      <dgm:prSet presAssocID="{FB072314-1C3B-4322-A41A-EFF62B808603}" presName="textRect" presStyleLbl="revTx" presStyleIdx="0" presStyleCnt="3">
        <dgm:presLayoutVars>
          <dgm:chMax val="1"/>
          <dgm:chPref val="1"/>
        </dgm:presLayoutVars>
      </dgm:prSet>
      <dgm:spPr/>
    </dgm:pt>
    <dgm:pt modelId="{8FCB4879-3215-45B5-AFA4-28FE2E43E09B}" type="pres">
      <dgm:prSet presAssocID="{EB076DF0-1BAC-4487-BB20-B8B899A67AC6}" presName="sibTrans" presStyleCnt="0"/>
      <dgm:spPr/>
    </dgm:pt>
    <dgm:pt modelId="{F76D4671-2740-47B6-9B94-662FB142A262}" type="pres">
      <dgm:prSet presAssocID="{9497E403-3275-477A-967C-F21071514621}" presName="compNode" presStyleCnt="0"/>
      <dgm:spPr/>
    </dgm:pt>
    <dgm:pt modelId="{2E66EEFB-B0AA-4352-9882-3ADECCFBAEF0}" type="pres">
      <dgm:prSet presAssocID="{9497E403-3275-477A-967C-F21071514621}" presName="iconBgRect" presStyleLbl="bgShp" presStyleIdx="1" presStyleCnt="3"/>
      <dgm:spPr/>
    </dgm:pt>
    <dgm:pt modelId="{12D8DD79-5771-410E-8A63-ED6C1B99CCFF}" type="pres">
      <dgm:prSet presAssocID="{9497E403-3275-477A-967C-F210715146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620E67-4329-4327-A607-BF8BFEEE422A}" type="pres">
      <dgm:prSet presAssocID="{9497E403-3275-477A-967C-F21071514621}" presName="spaceRect" presStyleCnt="0"/>
      <dgm:spPr/>
    </dgm:pt>
    <dgm:pt modelId="{74801F69-F140-4639-BEE4-DF273F249D86}" type="pres">
      <dgm:prSet presAssocID="{9497E403-3275-477A-967C-F21071514621}" presName="textRect" presStyleLbl="revTx" presStyleIdx="1" presStyleCnt="3">
        <dgm:presLayoutVars>
          <dgm:chMax val="1"/>
          <dgm:chPref val="1"/>
        </dgm:presLayoutVars>
      </dgm:prSet>
      <dgm:spPr/>
    </dgm:pt>
    <dgm:pt modelId="{E8BA487B-58FE-4707-961B-6A1F7994145A}" type="pres">
      <dgm:prSet presAssocID="{CEE7873A-3D0E-4020-ABB5-D00BB46076B4}" presName="sibTrans" presStyleCnt="0"/>
      <dgm:spPr/>
    </dgm:pt>
    <dgm:pt modelId="{F73BF7B9-46EC-48C1-986D-5ED88F1EED6A}" type="pres">
      <dgm:prSet presAssocID="{B7968F5F-BAD9-4317-A87D-2A7A68EA460D}" presName="compNode" presStyleCnt="0"/>
      <dgm:spPr/>
    </dgm:pt>
    <dgm:pt modelId="{421CEAF5-C425-452E-AACB-B05E3B67EA4B}" type="pres">
      <dgm:prSet presAssocID="{B7968F5F-BAD9-4317-A87D-2A7A68EA460D}" presName="iconBgRect" presStyleLbl="bgShp" presStyleIdx="2" presStyleCnt="3"/>
      <dgm:spPr/>
    </dgm:pt>
    <dgm:pt modelId="{4FE1894A-ECFF-41DB-9DE1-6B5D3A5CCE9F}" type="pres">
      <dgm:prSet presAssocID="{B7968F5F-BAD9-4317-A87D-2A7A68EA46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B3DF56E-F487-41C3-92F4-C737CF16E3CB}" type="pres">
      <dgm:prSet presAssocID="{B7968F5F-BAD9-4317-A87D-2A7A68EA460D}" presName="spaceRect" presStyleCnt="0"/>
      <dgm:spPr/>
    </dgm:pt>
    <dgm:pt modelId="{3AFB69A1-B61E-41B6-A1A1-9F333ADD79E0}" type="pres">
      <dgm:prSet presAssocID="{B7968F5F-BAD9-4317-A87D-2A7A68EA46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C4A102-0C3E-423B-B77C-2D9C560044B2}" srcId="{F94FA653-7A62-4B96-B657-3BDD4AB0A732}" destId="{FB072314-1C3B-4322-A41A-EFF62B808603}" srcOrd="0" destOrd="0" parTransId="{A939507C-E796-463E-AE29-01CB31BD96BC}" sibTransId="{EB076DF0-1BAC-4487-BB20-B8B899A67AC6}"/>
    <dgm:cxn modelId="{B2153D30-19E5-4464-9449-D5480820F724}" type="presOf" srcId="{B7968F5F-BAD9-4317-A87D-2A7A68EA460D}" destId="{3AFB69A1-B61E-41B6-A1A1-9F333ADD79E0}" srcOrd="0" destOrd="0" presId="urn:microsoft.com/office/officeart/2018/5/layout/IconCircleLabelList"/>
    <dgm:cxn modelId="{25A1906B-BF14-4E9A-AD76-CC0A1AB92C5A}" type="presOf" srcId="{FB072314-1C3B-4322-A41A-EFF62B808603}" destId="{D0B90360-55B6-42B8-B1D5-7BD14EF7A2A2}" srcOrd="0" destOrd="0" presId="urn:microsoft.com/office/officeart/2018/5/layout/IconCircleLabelList"/>
    <dgm:cxn modelId="{F4235675-4B0E-45CE-A32E-8FB3F5235968}" srcId="{F94FA653-7A62-4B96-B657-3BDD4AB0A732}" destId="{9497E403-3275-477A-967C-F21071514621}" srcOrd="1" destOrd="0" parTransId="{7C796700-E80C-41DA-A5B0-4E11936E7654}" sibTransId="{CEE7873A-3D0E-4020-ABB5-D00BB46076B4}"/>
    <dgm:cxn modelId="{781C029C-1E5F-4CA9-8ED0-953C11EA0FE1}" srcId="{F94FA653-7A62-4B96-B657-3BDD4AB0A732}" destId="{B7968F5F-BAD9-4317-A87D-2A7A68EA460D}" srcOrd="2" destOrd="0" parTransId="{5CA4562C-C5C1-444F-B38E-E18F2BA7891F}" sibTransId="{239DB5D0-E586-42F9-B6FA-AFDFE6E3EA6C}"/>
    <dgm:cxn modelId="{D715D5BE-E75B-4000-B80D-3B791876B17E}" type="presOf" srcId="{9497E403-3275-477A-967C-F21071514621}" destId="{74801F69-F140-4639-BEE4-DF273F249D86}" srcOrd="0" destOrd="0" presId="urn:microsoft.com/office/officeart/2018/5/layout/IconCircleLabelList"/>
    <dgm:cxn modelId="{098122C4-B024-4D26-B1AE-3B8552A4F6E1}" type="presOf" srcId="{F94FA653-7A62-4B96-B657-3BDD4AB0A732}" destId="{D1278C1A-88E3-46F2-96A8-82613CB2899C}" srcOrd="0" destOrd="0" presId="urn:microsoft.com/office/officeart/2018/5/layout/IconCircleLabelList"/>
    <dgm:cxn modelId="{AFB2F0AB-2544-4278-B76F-8BD241A28689}" type="presParOf" srcId="{D1278C1A-88E3-46F2-96A8-82613CB2899C}" destId="{6DD87BC4-36CA-48DD-BEEB-D76239D98DA7}" srcOrd="0" destOrd="0" presId="urn:microsoft.com/office/officeart/2018/5/layout/IconCircleLabelList"/>
    <dgm:cxn modelId="{EB9F7584-4192-47EE-8856-EA321FDC92A4}" type="presParOf" srcId="{6DD87BC4-36CA-48DD-BEEB-D76239D98DA7}" destId="{1F73EA9D-5E30-411A-868D-666826808030}" srcOrd="0" destOrd="0" presId="urn:microsoft.com/office/officeart/2018/5/layout/IconCircleLabelList"/>
    <dgm:cxn modelId="{F14189E6-65C7-4214-A1E5-DFD426841B91}" type="presParOf" srcId="{6DD87BC4-36CA-48DD-BEEB-D76239D98DA7}" destId="{1A35EFC2-1E5D-4C9D-A18E-2828B292FCFC}" srcOrd="1" destOrd="0" presId="urn:microsoft.com/office/officeart/2018/5/layout/IconCircleLabelList"/>
    <dgm:cxn modelId="{55C8BDAE-C8E2-4698-99F0-4A14BCCC80A3}" type="presParOf" srcId="{6DD87BC4-36CA-48DD-BEEB-D76239D98DA7}" destId="{2D36F2CF-A32B-4DF3-9072-5E03412595F0}" srcOrd="2" destOrd="0" presId="urn:microsoft.com/office/officeart/2018/5/layout/IconCircleLabelList"/>
    <dgm:cxn modelId="{B0E3C909-5E9B-47D8-8436-E35581C1E07B}" type="presParOf" srcId="{6DD87BC4-36CA-48DD-BEEB-D76239D98DA7}" destId="{D0B90360-55B6-42B8-B1D5-7BD14EF7A2A2}" srcOrd="3" destOrd="0" presId="urn:microsoft.com/office/officeart/2018/5/layout/IconCircleLabelList"/>
    <dgm:cxn modelId="{C0C2AE13-3392-4774-985B-15C6CCCD1243}" type="presParOf" srcId="{D1278C1A-88E3-46F2-96A8-82613CB2899C}" destId="{8FCB4879-3215-45B5-AFA4-28FE2E43E09B}" srcOrd="1" destOrd="0" presId="urn:microsoft.com/office/officeart/2018/5/layout/IconCircleLabelList"/>
    <dgm:cxn modelId="{7F83E31E-11BB-4F57-8F33-337D07850CAB}" type="presParOf" srcId="{D1278C1A-88E3-46F2-96A8-82613CB2899C}" destId="{F76D4671-2740-47B6-9B94-662FB142A262}" srcOrd="2" destOrd="0" presId="urn:microsoft.com/office/officeart/2018/5/layout/IconCircleLabelList"/>
    <dgm:cxn modelId="{CCD2F02D-D0EA-484C-8435-21F824E5A396}" type="presParOf" srcId="{F76D4671-2740-47B6-9B94-662FB142A262}" destId="{2E66EEFB-B0AA-4352-9882-3ADECCFBAEF0}" srcOrd="0" destOrd="0" presId="urn:microsoft.com/office/officeart/2018/5/layout/IconCircleLabelList"/>
    <dgm:cxn modelId="{870524AB-3176-4EE6-A1AA-3E72559E1ADF}" type="presParOf" srcId="{F76D4671-2740-47B6-9B94-662FB142A262}" destId="{12D8DD79-5771-410E-8A63-ED6C1B99CCFF}" srcOrd="1" destOrd="0" presId="urn:microsoft.com/office/officeart/2018/5/layout/IconCircleLabelList"/>
    <dgm:cxn modelId="{BA14BDB3-DBF7-416E-8AFD-42C6A5204B71}" type="presParOf" srcId="{F76D4671-2740-47B6-9B94-662FB142A262}" destId="{74620E67-4329-4327-A607-BF8BFEEE422A}" srcOrd="2" destOrd="0" presId="urn:microsoft.com/office/officeart/2018/5/layout/IconCircleLabelList"/>
    <dgm:cxn modelId="{617F7F66-B66B-48A7-8966-FE44E746742D}" type="presParOf" srcId="{F76D4671-2740-47B6-9B94-662FB142A262}" destId="{74801F69-F140-4639-BEE4-DF273F249D86}" srcOrd="3" destOrd="0" presId="urn:microsoft.com/office/officeart/2018/5/layout/IconCircleLabelList"/>
    <dgm:cxn modelId="{2A278E68-8196-40D4-A5E5-A099769378C1}" type="presParOf" srcId="{D1278C1A-88E3-46F2-96A8-82613CB2899C}" destId="{E8BA487B-58FE-4707-961B-6A1F7994145A}" srcOrd="3" destOrd="0" presId="urn:microsoft.com/office/officeart/2018/5/layout/IconCircleLabelList"/>
    <dgm:cxn modelId="{FC51061E-7B6C-4294-90A9-9DB0D32A73C6}" type="presParOf" srcId="{D1278C1A-88E3-46F2-96A8-82613CB2899C}" destId="{F73BF7B9-46EC-48C1-986D-5ED88F1EED6A}" srcOrd="4" destOrd="0" presId="urn:microsoft.com/office/officeart/2018/5/layout/IconCircleLabelList"/>
    <dgm:cxn modelId="{4CDB2FC7-526A-42D1-B254-F012269F662A}" type="presParOf" srcId="{F73BF7B9-46EC-48C1-986D-5ED88F1EED6A}" destId="{421CEAF5-C425-452E-AACB-B05E3B67EA4B}" srcOrd="0" destOrd="0" presId="urn:microsoft.com/office/officeart/2018/5/layout/IconCircleLabelList"/>
    <dgm:cxn modelId="{6A13BF9C-04CE-4FF9-9B10-EEF656DF4020}" type="presParOf" srcId="{F73BF7B9-46EC-48C1-986D-5ED88F1EED6A}" destId="{4FE1894A-ECFF-41DB-9DE1-6B5D3A5CCE9F}" srcOrd="1" destOrd="0" presId="urn:microsoft.com/office/officeart/2018/5/layout/IconCircleLabelList"/>
    <dgm:cxn modelId="{42292846-1825-4E6F-9ECB-CB343EF330D6}" type="presParOf" srcId="{F73BF7B9-46EC-48C1-986D-5ED88F1EED6A}" destId="{FB3DF56E-F487-41C3-92F4-C737CF16E3CB}" srcOrd="2" destOrd="0" presId="urn:microsoft.com/office/officeart/2018/5/layout/IconCircleLabelList"/>
    <dgm:cxn modelId="{52F2C61C-24BE-427B-A3CD-D68A5BDEFBE6}" type="presParOf" srcId="{F73BF7B9-46EC-48C1-986D-5ED88F1EED6A}" destId="{3AFB69A1-B61E-41B6-A1A1-9F333ADD7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8D4AD6-8EF2-4B0E-B040-95D5CD9D6B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9E8489-5A5B-475A-B5BD-E5EAD142E2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Instances of Misunderstandings:</a:t>
          </a:r>
          <a:endParaRPr lang="en-US"/>
        </a:p>
      </dgm:t>
    </dgm:pt>
    <dgm:pt modelId="{980C3371-0EE2-4530-BE5E-6CDB60D3AF52}" type="parTrans" cxnId="{2181951C-CFDE-4F42-841D-D2E3BD3C637E}">
      <dgm:prSet/>
      <dgm:spPr/>
      <dgm:t>
        <a:bodyPr/>
        <a:lstStyle/>
        <a:p>
          <a:endParaRPr lang="en-US"/>
        </a:p>
      </dgm:t>
    </dgm:pt>
    <dgm:pt modelId="{46139392-F4CE-4E08-B658-8A4EF5A25596}" type="sibTrans" cxnId="{2181951C-CFDE-4F42-841D-D2E3BD3C63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D80884-C0A8-4DC4-BC89-31E0A403F9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Lack of information on database structures</a:t>
          </a:r>
          <a:endParaRPr lang="en-US"/>
        </a:p>
      </dgm:t>
    </dgm:pt>
    <dgm:pt modelId="{80A73F47-4CCB-40C1-8575-93A625A523E6}" type="parTrans" cxnId="{979838DC-CAE0-4E82-81F8-E68BE2C97A76}">
      <dgm:prSet/>
      <dgm:spPr/>
      <dgm:t>
        <a:bodyPr/>
        <a:lstStyle/>
        <a:p>
          <a:endParaRPr lang="en-US"/>
        </a:p>
      </dgm:t>
    </dgm:pt>
    <dgm:pt modelId="{717359D9-5E01-4A2B-8F37-3A36EB28181F}" type="sibTrans" cxnId="{979838DC-CAE0-4E82-81F8-E68BE2C97A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01ED82-8C2E-4942-922B-62D9B2ED7B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Impact on project timelines</a:t>
          </a:r>
          <a:endParaRPr lang="en-US"/>
        </a:p>
      </dgm:t>
    </dgm:pt>
    <dgm:pt modelId="{1305CB00-F056-4753-B784-80C68618BC2B}" type="parTrans" cxnId="{94736BFF-8B5A-4C10-9BC3-A3E6255D0322}">
      <dgm:prSet/>
      <dgm:spPr/>
      <dgm:t>
        <a:bodyPr/>
        <a:lstStyle/>
        <a:p>
          <a:endParaRPr lang="en-US"/>
        </a:p>
      </dgm:t>
    </dgm:pt>
    <dgm:pt modelId="{5F529E9E-0501-4E4B-9A90-30EFAA973979}" type="sibTrans" cxnId="{94736BFF-8B5A-4C10-9BC3-A3E6255D0322}">
      <dgm:prSet/>
      <dgm:spPr/>
      <dgm:t>
        <a:bodyPr/>
        <a:lstStyle/>
        <a:p>
          <a:endParaRPr lang="en-US"/>
        </a:p>
      </dgm:t>
    </dgm:pt>
    <dgm:pt modelId="{09765ED3-4CB8-4045-93DF-345D2093F8B9}" type="pres">
      <dgm:prSet presAssocID="{D18D4AD6-8EF2-4B0E-B040-95D5CD9D6B5D}" presName="root" presStyleCnt="0">
        <dgm:presLayoutVars>
          <dgm:dir/>
          <dgm:resizeHandles val="exact"/>
        </dgm:presLayoutVars>
      </dgm:prSet>
      <dgm:spPr/>
    </dgm:pt>
    <dgm:pt modelId="{EFD9544E-FC1C-4DF0-A3CC-772C6E1A9372}" type="pres">
      <dgm:prSet presAssocID="{D18D4AD6-8EF2-4B0E-B040-95D5CD9D6B5D}" presName="container" presStyleCnt="0">
        <dgm:presLayoutVars>
          <dgm:dir/>
          <dgm:resizeHandles val="exact"/>
        </dgm:presLayoutVars>
      </dgm:prSet>
      <dgm:spPr/>
    </dgm:pt>
    <dgm:pt modelId="{30F4CA9D-898D-4D0F-A34C-DAB494A52482}" type="pres">
      <dgm:prSet presAssocID="{AD9E8489-5A5B-475A-B5BD-E5EAD142E2C8}" presName="compNode" presStyleCnt="0"/>
      <dgm:spPr/>
    </dgm:pt>
    <dgm:pt modelId="{38D54CD7-D0E7-4E88-86E1-7B44CD3785DB}" type="pres">
      <dgm:prSet presAssocID="{AD9E8489-5A5B-475A-B5BD-E5EAD142E2C8}" presName="iconBgRect" presStyleLbl="bgShp" presStyleIdx="0" presStyleCnt="3"/>
      <dgm:spPr/>
    </dgm:pt>
    <dgm:pt modelId="{B419A45B-477C-4B02-873E-910A58DF1286}" type="pres">
      <dgm:prSet presAssocID="{AD9E8489-5A5B-475A-B5BD-E5EAD142E2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2506613-173F-4981-8225-F87E5021F0BB}" type="pres">
      <dgm:prSet presAssocID="{AD9E8489-5A5B-475A-B5BD-E5EAD142E2C8}" presName="spaceRect" presStyleCnt="0"/>
      <dgm:spPr/>
    </dgm:pt>
    <dgm:pt modelId="{E8B7FFE6-7EC5-4B47-B0C8-3E71747BCA86}" type="pres">
      <dgm:prSet presAssocID="{AD9E8489-5A5B-475A-B5BD-E5EAD142E2C8}" presName="textRect" presStyleLbl="revTx" presStyleIdx="0" presStyleCnt="3">
        <dgm:presLayoutVars>
          <dgm:chMax val="1"/>
          <dgm:chPref val="1"/>
        </dgm:presLayoutVars>
      </dgm:prSet>
      <dgm:spPr/>
    </dgm:pt>
    <dgm:pt modelId="{751F0451-BC48-4C88-867F-D0C6C0B8895D}" type="pres">
      <dgm:prSet presAssocID="{46139392-F4CE-4E08-B658-8A4EF5A25596}" presName="sibTrans" presStyleLbl="sibTrans2D1" presStyleIdx="0" presStyleCnt="0"/>
      <dgm:spPr/>
    </dgm:pt>
    <dgm:pt modelId="{0D77906D-9CC8-4086-A7FB-C38AFC1602C0}" type="pres">
      <dgm:prSet presAssocID="{E1D80884-C0A8-4DC4-BC89-31E0A403F901}" presName="compNode" presStyleCnt="0"/>
      <dgm:spPr/>
    </dgm:pt>
    <dgm:pt modelId="{3B3E5B92-A3D8-4E66-A015-BA75F3B8829B}" type="pres">
      <dgm:prSet presAssocID="{E1D80884-C0A8-4DC4-BC89-31E0A403F901}" presName="iconBgRect" presStyleLbl="bgShp" presStyleIdx="1" presStyleCnt="3"/>
      <dgm:spPr/>
    </dgm:pt>
    <dgm:pt modelId="{662AD58B-A0B6-4427-92BE-8737FDC68824}" type="pres">
      <dgm:prSet presAssocID="{E1D80884-C0A8-4DC4-BC89-31E0A403F9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8428D4-5371-44E5-9C9A-AD8BF59D1897}" type="pres">
      <dgm:prSet presAssocID="{E1D80884-C0A8-4DC4-BC89-31E0A403F901}" presName="spaceRect" presStyleCnt="0"/>
      <dgm:spPr/>
    </dgm:pt>
    <dgm:pt modelId="{92EAE12B-4B56-4D22-9BDF-71AF485BA67E}" type="pres">
      <dgm:prSet presAssocID="{E1D80884-C0A8-4DC4-BC89-31E0A403F901}" presName="textRect" presStyleLbl="revTx" presStyleIdx="1" presStyleCnt="3">
        <dgm:presLayoutVars>
          <dgm:chMax val="1"/>
          <dgm:chPref val="1"/>
        </dgm:presLayoutVars>
      </dgm:prSet>
      <dgm:spPr/>
    </dgm:pt>
    <dgm:pt modelId="{087ADE53-6390-4273-9B28-BDD335AB242D}" type="pres">
      <dgm:prSet presAssocID="{717359D9-5E01-4A2B-8F37-3A36EB28181F}" presName="sibTrans" presStyleLbl="sibTrans2D1" presStyleIdx="0" presStyleCnt="0"/>
      <dgm:spPr/>
    </dgm:pt>
    <dgm:pt modelId="{84389C78-7DD5-4A14-9830-460CE7C0E710}" type="pres">
      <dgm:prSet presAssocID="{E301ED82-8C2E-4942-922B-62D9B2ED7B2C}" presName="compNode" presStyleCnt="0"/>
      <dgm:spPr/>
    </dgm:pt>
    <dgm:pt modelId="{26D68107-D4DF-4E8C-92F9-3BE913BD8A3B}" type="pres">
      <dgm:prSet presAssocID="{E301ED82-8C2E-4942-922B-62D9B2ED7B2C}" presName="iconBgRect" presStyleLbl="bgShp" presStyleIdx="2" presStyleCnt="3"/>
      <dgm:spPr/>
    </dgm:pt>
    <dgm:pt modelId="{E93A8265-E978-49A9-8D75-9411ACFC750D}" type="pres">
      <dgm:prSet presAssocID="{E301ED82-8C2E-4942-922B-62D9B2ED7B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11AE77-713A-473E-8041-163770730CEB}" type="pres">
      <dgm:prSet presAssocID="{E301ED82-8C2E-4942-922B-62D9B2ED7B2C}" presName="spaceRect" presStyleCnt="0"/>
      <dgm:spPr/>
    </dgm:pt>
    <dgm:pt modelId="{09EAAB34-5866-4EDE-9D3C-19D276C5DC89}" type="pres">
      <dgm:prSet presAssocID="{E301ED82-8C2E-4942-922B-62D9B2ED7B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81951C-CFDE-4F42-841D-D2E3BD3C637E}" srcId="{D18D4AD6-8EF2-4B0E-B040-95D5CD9D6B5D}" destId="{AD9E8489-5A5B-475A-B5BD-E5EAD142E2C8}" srcOrd="0" destOrd="0" parTransId="{980C3371-0EE2-4530-BE5E-6CDB60D3AF52}" sibTransId="{46139392-F4CE-4E08-B658-8A4EF5A25596}"/>
    <dgm:cxn modelId="{EB2F7625-299F-4F98-B556-24245F940C48}" type="presOf" srcId="{46139392-F4CE-4E08-B658-8A4EF5A25596}" destId="{751F0451-BC48-4C88-867F-D0C6C0B8895D}" srcOrd="0" destOrd="0" presId="urn:microsoft.com/office/officeart/2018/2/layout/IconCircleList"/>
    <dgm:cxn modelId="{BF88D728-1774-49EC-A888-034134179CDF}" type="presOf" srcId="{E301ED82-8C2E-4942-922B-62D9B2ED7B2C}" destId="{09EAAB34-5866-4EDE-9D3C-19D276C5DC89}" srcOrd="0" destOrd="0" presId="urn:microsoft.com/office/officeart/2018/2/layout/IconCircleList"/>
    <dgm:cxn modelId="{0109013E-941A-4BBF-AE45-81DDB71E32DC}" type="presOf" srcId="{AD9E8489-5A5B-475A-B5BD-E5EAD142E2C8}" destId="{E8B7FFE6-7EC5-4B47-B0C8-3E71747BCA86}" srcOrd="0" destOrd="0" presId="urn:microsoft.com/office/officeart/2018/2/layout/IconCircleList"/>
    <dgm:cxn modelId="{D8312A97-EA46-4204-8652-3741E9E48FE3}" type="presOf" srcId="{717359D9-5E01-4A2B-8F37-3A36EB28181F}" destId="{087ADE53-6390-4273-9B28-BDD335AB242D}" srcOrd="0" destOrd="0" presId="urn:microsoft.com/office/officeart/2018/2/layout/IconCircleList"/>
    <dgm:cxn modelId="{979838DC-CAE0-4E82-81F8-E68BE2C97A76}" srcId="{D18D4AD6-8EF2-4B0E-B040-95D5CD9D6B5D}" destId="{E1D80884-C0A8-4DC4-BC89-31E0A403F901}" srcOrd="1" destOrd="0" parTransId="{80A73F47-4CCB-40C1-8575-93A625A523E6}" sibTransId="{717359D9-5E01-4A2B-8F37-3A36EB28181F}"/>
    <dgm:cxn modelId="{9294DADC-9AD9-4F59-8D0F-2A1BCC623BEF}" type="presOf" srcId="{E1D80884-C0A8-4DC4-BC89-31E0A403F901}" destId="{92EAE12B-4B56-4D22-9BDF-71AF485BA67E}" srcOrd="0" destOrd="0" presId="urn:microsoft.com/office/officeart/2018/2/layout/IconCircleList"/>
    <dgm:cxn modelId="{B8588BF9-C97D-40FD-A29C-6FF4CDC30F6C}" type="presOf" srcId="{D18D4AD6-8EF2-4B0E-B040-95D5CD9D6B5D}" destId="{09765ED3-4CB8-4045-93DF-345D2093F8B9}" srcOrd="0" destOrd="0" presId="urn:microsoft.com/office/officeart/2018/2/layout/IconCircleList"/>
    <dgm:cxn modelId="{94736BFF-8B5A-4C10-9BC3-A3E6255D0322}" srcId="{D18D4AD6-8EF2-4B0E-B040-95D5CD9D6B5D}" destId="{E301ED82-8C2E-4942-922B-62D9B2ED7B2C}" srcOrd="2" destOrd="0" parTransId="{1305CB00-F056-4753-B784-80C68618BC2B}" sibTransId="{5F529E9E-0501-4E4B-9A90-30EFAA973979}"/>
    <dgm:cxn modelId="{0F2B0D39-962E-4C58-8681-473113D1D697}" type="presParOf" srcId="{09765ED3-4CB8-4045-93DF-345D2093F8B9}" destId="{EFD9544E-FC1C-4DF0-A3CC-772C6E1A9372}" srcOrd="0" destOrd="0" presId="urn:microsoft.com/office/officeart/2018/2/layout/IconCircleList"/>
    <dgm:cxn modelId="{272704C8-EBFA-4E95-BC0A-C45D0E9DD3CC}" type="presParOf" srcId="{EFD9544E-FC1C-4DF0-A3CC-772C6E1A9372}" destId="{30F4CA9D-898D-4D0F-A34C-DAB494A52482}" srcOrd="0" destOrd="0" presId="urn:microsoft.com/office/officeart/2018/2/layout/IconCircleList"/>
    <dgm:cxn modelId="{A7382282-5736-4062-A78F-88DEA12B5FEA}" type="presParOf" srcId="{30F4CA9D-898D-4D0F-A34C-DAB494A52482}" destId="{38D54CD7-D0E7-4E88-86E1-7B44CD3785DB}" srcOrd="0" destOrd="0" presId="urn:microsoft.com/office/officeart/2018/2/layout/IconCircleList"/>
    <dgm:cxn modelId="{2DF1B6D6-0DCE-4F01-A9C3-9A8CF1F275D9}" type="presParOf" srcId="{30F4CA9D-898D-4D0F-A34C-DAB494A52482}" destId="{B419A45B-477C-4B02-873E-910A58DF1286}" srcOrd="1" destOrd="0" presId="urn:microsoft.com/office/officeart/2018/2/layout/IconCircleList"/>
    <dgm:cxn modelId="{3BCBA578-520D-4962-B404-70C89ACB8B30}" type="presParOf" srcId="{30F4CA9D-898D-4D0F-A34C-DAB494A52482}" destId="{02506613-173F-4981-8225-F87E5021F0BB}" srcOrd="2" destOrd="0" presId="urn:microsoft.com/office/officeart/2018/2/layout/IconCircleList"/>
    <dgm:cxn modelId="{BD4BE40D-0009-4F24-9FFD-C4D6825D8491}" type="presParOf" srcId="{30F4CA9D-898D-4D0F-A34C-DAB494A52482}" destId="{E8B7FFE6-7EC5-4B47-B0C8-3E71747BCA86}" srcOrd="3" destOrd="0" presId="urn:microsoft.com/office/officeart/2018/2/layout/IconCircleList"/>
    <dgm:cxn modelId="{DFA2EAEA-64BD-4B1A-B168-85F50D09A5F3}" type="presParOf" srcId="{EFD9544E-FC1C-4DF0-A3CC-772C6E1A9372}" destId="{751F0451-BC48-4C88-867F-D0C6C0B8895D}" srcOrd="1" destOrd="0" presId="urn:microsoft.com/office/officeart/2018/2/layout/IconCircleList"/>
    <dgm:cxn modelId="{AE426640-82EE-4038-B9DE-6D79FF3F8E37}" type="presParOf" srcId="{EFD9544E-FC1C-4DF0-A3CC-772C6E1A9372}" destId="{0D77906D-9CC8-4086-A7FB-C38AFC1602C0}" srcOrd="2" destOrd="0" presId="urn:microsoft.com/office/officeart/2018/2/layout/IconCircleList"/>
    <dgm:cxn modelId="{816B4B3E-F9BD-4145-841D-69AEC0075B7C}" type="presParOf" srcId="{0D77906D-9CC8-4086-A7FB-C38AFC1602C0}" destId="{3B3E5B92-A3D8-4E66-A015-BA75F3B8829B}" srcOrd="0" destOrd="0" presId="urn:microsoft.com/office/officeart/2018/2/layout/IconCircleList"/>
    <dgm:cxn modelId="{D79E0220-ED6A-44C5-9A3B-05DD2806085D}" type="presParOf" srcId="{0D77906D-9CC8-4086-A7FB-C38AFC1602C0}" destId="{662AD58B-A0B6-4427-92BE-8737FDC68824}" srcOrd="1" destOrd="0" presId="urn:microsoft.com/office/officeart/2018/2/layout/IconCircleList"/>
    <dgm:cxn modelId="{320B78E9-18AE-4CF8-8A01-D98DEB82D537}" type="presParOf" srcId="{0D77906D-9CC8-4086-A7FB-C38AFC1602C0}" destId="{648428D4-5371-44E5-9C9A-AD8BF59D1897}" srcOrd="2" destOrd="0" presId="urn:microsoft.com/office/officeart/2018/2/layout/IconCircleList"/>
    <dgm:cxn modelId="{44101634-4C09-4E0A-B68C-6A03FD85DBE4}" type="presParOf" srcId="{0D77906D-9CC8-4086-A7FB-C38AFC1602C0}" destId="{92EAE12B-4B56-4D22-9BDF-71AF485BA67E}" srcOrd="3" destOrd="0" presId="urn:microsoft.com/office/officeart/2018/2/layout/IconCircleList"/>
    <dgm:cxn modelId="{1F9CBE52-931F-4872-81A0-788CE23B20AA}" type="presParOf" srcId="{EFD9544E-FC1C-4DF0-A3CC-772C6E1A9372}" destId="{087ADE53-6390-4273-9B28-BDD335AB242D}" srcOrd="3" destOrd="0" presId="urn:microsoft.com/office/officeart/2018/2/layout/IconCircleList"/>
    <dgm:cxn modelId="{0563FFEA-94E5-418C-A42D-E8C4313FF1E3}" type="presParOf" srcId="{EFD9544E-FC1C-4DF0-A3CC-772C6E1A9372}" destId="{84389C78-7DD5-4A14-9830-460CE7C0E710}" srcOrd="4" destOrd="0" presId="urn:microsoft.com/office/officeart/2018/2/layout/IconCircleList"/>
    <dgm:cxn modelId="{0B97B9B1-B86C-4E4E-A71A-175521DE4163}" type="presParOf" srcId="{84389C78-7DD5-4A14-9830-460CE7C0E710}" destId="{26D68107-D4DF-4E8C-92F9-3BE913BD8A3B}" srcOrd="0" destOrd="0" presId="urn:microsoft.com/office/officeart/2018/2/layout/IconCircleList"/>
    <dgm:cxn modelId="{408A0DCB-AD87-425D-A63D-4B290B570106}" type="presParOf" srcId="{84389C78-7DD5-4A14-9830-460CE7C0E710}" destId="{E93A8265-E978-49A9-8D75-9411ACFC750D}" srcOrd="1" destOrd="0" presId="urn:microsoft.com/office/officeart/2018/2/layout/IconCircleList"/>
    <dgm:cxn modelId="{B0AC6481-DBFC-46B6-8738-EEC4B7863742}" type="presParOf" srcId="{84389C78-7DD5-4A14-9830-460CE7C0E710}" destId="{B711AE77-713A-473E-8041-163770730CEB}" srcOrd="2" destOrd="0" presId="urn:microsoft.com/office/officeart/2018/2/layout/IconCircleList"/>
    <dgm:cxn modelId="{EBEFD64A-56F6-4021-AF05-3009444327EF}" type="presParOf" srcId="{84389C78-7DD5-4A14-9830-460CE7C0E710}" destId="{09EAAB34-5866-4EDE-9D3C-19D276C5DC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5EDD84-18DC-4D53-B3F8-2127F917AF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508931-C9A8-4245-B50C-21EA4472BE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Observed Conflicts:</a:t>
          </a:r>
          <a:endParaRPr lang="en-US"/>
        </a:p>
      </dgm:t>
    </dgm:pt>
    <dgm:pt modelId="{B0F71A35-A88E-47E1-91B1-00796DD8AC78}" type="parTrans" cxnId="{0067D0F2-8AFE-4A65-8BF2-BA181CEB6DAA}">
      <dgm:prSet/>
      <dgm:spPr/>
      <dgm:t>
        <a:bodyPr/>
        <a:lstStyle/>
        <a:p>
          <a:endParaRPr lang="en-US"/>
        </a:p>
      </dgm:t>
    </dgm:pt>
    <dgm:pt modelId="{4B6B15E7-17D6-4D2F-98B1-D7DE6050FB99}" type="sibTrans" cxnId="{0067D0F2-8AFE-4A65-8BF2-BA181CEB6D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CC9D03-7F17-4F16-95FB-A943815483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Minor tensions due to delays</a:t>
          </a:r>
          <a:endParaRPr lang="en-US"/>
        </a:p>
      </dgm:t>
    </dgm:pt>
    <dgm:pt modelId="{A55B331D-CC2C-40C8-9C7B-24B94C8658CE}" type="parTrans" cxnId="{6D661004-CAA5-4F9C-A699-815DB9650CFB}">
      <dgm:prSet/>
      <dgm:spPr/>
      <dgm:t>
        <a:bodyPr/>
        <a:lstStyle/>
        <a:p>
          <a:endParaRPr lang="en-US"/>
        </a:p>
      </dgm:t>
    </dgm:pt>
    <dgm:pt modelId="{DCA1A273-B5EF-4A96-AD7E-B3578D324191}" type="sibTrans" cxnId="{6D661004-CAA5-4F9C-A699-815DB9650C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08FE54-D391-423B-B605-E0F56E2F4C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Improvements suggested</a:t>
          </a:r>
          <a:endParaRPr lang="en-US"/>
        </a:p>
      </dgm:t>
    </dgm:pt>
    <dgm:pt modelId="{EB0ECA13-162A-47DB-89BD-D32CBDE377F9}" type="parTrans" cxnId="{3BCCB16B-CCCE-4DF1-AB60-179B041111C3}">
      <dgm:prSet/>
      <dgm:spPr/>
      <dgm:t>
        <a:bodyPr/>
        <a:lstStyle/>
        <a:p>
          <a:endParaRPr lang="en-US"/>
        </a:p>
      </dgm:t>
    </dgm:pt>
    <dgm:pt modelId="{C45272FF-4C3D-42C6-A7BC-185D1C9088EB}" type="sibTrans" cxnId="{3BCCB16B-CCCE-4DF1-AB60-179B041111C3}">
      <dgm:prSet/>
      <dgm:spPr/>
      <dgm:t>
        <a:bodyPr/>
        <a:lstStyle/>
        <a:p>
          <a:endParaRPr lang="en-US"/>
        </a:p>
      </dgm:t>
    </dgm:pt>
    <dgm:pt modelId="{E4D41C0A-74ED-4F03-86EC-B673719270AE}" type="pres">
      <dgm:prSet presAssocID="{435EDD84-18DC-4D53-B3F8-2127F917AFEC}" presName="root" presStyleCnt="0">
        <dgm:presLayoutVars>
          <dgm:dir/>
          <dgm:resizeHandles val="exact"/>
        </dgm:presLayoutVars>
      </dgm:prSet>
      <dgm:spPr/>
    </dgm:pt>
    <dgm:pt modelId="{5A7DD539-E4F3-43A1-82E0-9F407B407BA2}" type="pres">
      <dgm:prSet presAssocID="{435EDD84-18DC-4D53-B3F8-2127F917AFEC}" presName="container" presStyleCnt="0">
        <dgm:presLayoutVars>
          <dgm:dir/>
          <dgm:resizeHandles val="exact"/>
        </dgm:presLayoutVars>
      </dgm:prSet>
      <dgm:spPr/>
    </dgm:pt>
    <dgm:pt modelId="{D21315AF-0916-466C-800A-CF8FE29F9B48}" type="pres">
      <dgm:prSet presAssocID="{79508931-C9A8-4245-B50C-21EA4472BE5C}" presName="compNode" presStyleCnt="0"/>
      <dgm:spPr/>
    </dgm:pt>
    <dgm:pt modelId="{66667C33-EEF8-4862-B4A2-9B36C3110B18}" type="pres">
      <dgm:prSet presAssocID="{79508931-C9A8-4245-B50C-21EA4472BE5C}" presName="iconBgRect" presStyleLbl="bgShp" presStyleIdx="0" presStyleCnt="3"/>
      <dgm:spPr/>
    </dgm:pt>
    <dgm:pt modelId="{469FC2B8-F8B8-4F03-BB66-F1A86C2B7D40}" type="pres">
      <dgm:prSet presAssocID="{79508931-C9A8-4245-B50C-21EA4472BE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5C6BCD-ADE7-4169-99BF-52860A8AC357}" type="pres">
      <dgm:prSet presAssocID="{79508931-C9A8-4245-B50C-21EA4472BE5C}" presName="spaceRect" presStyleCnt="0"/>
      <dgm:spPr/>
    </dgm:pt>
    <dgm:pt modelId="{15C4663A-F95D-44FC-8627-DD4EA660FAFE}" type="pres">
      <dgm:prSet presAssocID="{79508931-C9A8-4245-B50C-21EA4472BE5C}" presName="textRect" presStyleLbl="revTx" presStyleIdx="0" presStyleCnt="3">
        <dgm:presLayoutVars>
          <dgm:chMax val="1"/>
          <dgm:chPref val="1"/>
        </dgm:presLayoutVars>
      </dgm:prSet>
      <dgm:spPr/>
    </dgm:pt>
    <dgm:pt modelId="{A4B78B73-2AAD-48FD-8AD4-15DE629ABCDF}" type="pres">
      <dgm:prSet presAssocID="{4B6B15E7-17D6-4D2F-98B1-D7DE6050FB99}" presName="sibTrans" presStyleLbl="sibTrans2D1" presStyleIdx="0" presStyleCnt="0"/>
      <dgm:spPr/>
    </dgm:pt>
    <dgm:pt modelId="{B9EEC035-04F3-4775-9711-848E356E5770}" type="pres">
      <dgm:prSet presAssocID="{73CC9D03-7F17-4F16-95FB-A9438154837B}" presName="compNode" presStyleCnt="0"/>
      <dgm:spPr/>
    </dgm:pt>
    <dgm:pt modelId="{9FD70363-2DC5-4FF3-AB5F-40C8D8940FEA}" type="pres">
      <dgm:prSet presAssocID="{73CC9D03-7F17-4F16-95FB-A9438154837B}" presName="iconBgRect" presStyleLbl="bgShp" presStyleIdx="1" presStyleCnt="3"/>
      <dgm:spPr/>
    </dgm:pt>
    <dgm:pt modelId="{979EDFDE-99AA-4A57-95A1-256BF431C13E}" type="pres">
      <dgm:prSet presAssocID="{73CC9D03-7F17-4F16-95FB-A943815483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12DA5AB-258C-4D5D-82F8-663A88E632AE}" type="pres">
      <dgm:prSet presAssocID="{73CC9D03-7F17-4F16-95FB-A9438154837B}" presName="spaceRect" presStyleCnt="0"/>
      <dgm:spPr/>
    </dgm:pt>
    <dgm:pt modelId="{6D6141EC-C999-4220-AD39-72EF6FC767C3}" type="pres">
      <dgm:prSet presAssocID="{73CC9D03-7F17-4F16-95FB-A9438154837B}" presName="textRect" presStyleLbl="revTx" presStyleIdx="1" presStyleCnt="3">
        <dgm:presLayoutVars>
          <dgm:chMax val="1"/>
          <dgm:chPref val="1"/>
        </dgm:presLayoutVars>
      </dgm:prSet>
      <dgm:spPr/>
    </dgm:pt>
    <dgm:pt modelId="{3D44F276-4869-4183-A63A-60FAC9EDF7D4}" type="pres">
      <dgm:prSet presAssocID="{DCA1A273-B5EF-4A96-AD7E-B3578D324191}" presName="sibTrans" presStyleLbl="sibTrans2D1" presStyleIdx="0" presStyleCnt="0"/>
      <dgm:spPr/>
    </dgm:pt>
    <dgm:pt modelId="{FAB18066-2009-4131-95DF-4F9238BDB766}" type="pres">
      <dgm:prSet presAssocID="{C508FE54-D391-423B-B605-E0F56E2F4C83}" presName="compNode" presStyleCnt="0"/>
      <dgm:spPr/>
    </dgm:pt>
    <dgm:pt modelId="{81CCEA58-6F2A-4344-B338-4B7D19BE88C4}" type="pres">
      <dgm:prSet presAssocID="{C508FE54-D391-423B-B605-E0F56E2F4C83}" presName="iconBgRect" presStyleLbl="bgShp" presStyleIdx="2" presStyleCnt="3"/>
      <dgm:spPr/>
    </dgm:pt>
    <dgm:pt modelId="{8F4183AA-F453-48AF-B6AD-C19B92D90E39}" type="pres">
      <dgm:prSet presAssocID="{C508FE54-D391-423B-B605-E0F56E2F4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004046-176E-4F11-AA85-58B99DCAE3F4}" type="pres">
      <dgm:prSet presAssocID="{C508FE54-D391-423B-B605-E0F56E2F4C83}" presName="spaceRect" presStyleCnt="0"/>
      <dgm:spPr/>
    </dgm:pt>
    <dgm:pt modelId="{A32CFEA0-18BB-460F-9367-98443EC66C38}" type="pres">
      <dgm:prSet presAssocID="{C508FE54-D391-423B-B605-E0F56E2F4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661004-CAA5-4F9C-A699-815DB9650CFB}" srcId="{435EDD84-18DC-4D53-B3F8-2127F917AFEC}" destId="{73CC9D03-7F17-4F16-95FB-A9438154837B}" srcOrd="1" destOrd="0" parTransId="{A55B331D-CC2C-40C8-9C7B-24B94C8658CE}" sibTransId="{DCA1A273-B5EF-4A96-AD7E-B3578D324191}"/>
    <dgm:cxn modelId="{7A57D514-7C3E-4CFC-8230-4928A12454E4}" type="presOf" srcId="{C508FE54-D391-423B-B605-E0F56E2F4C83}" destId="{A32CFEA0-18BB-460F-9367-98443EC66C38}" srcOrd="0" destOrd="0" presId="urn:microsoft.com/office/officeart/2018/2/layout/IconCircleList"/>
    <dgm:cxn modelId="{FFB61E5B-BF5E-4327-9750-F99ED7741AE3}" type="presOf" srcId="{4B6B15E7-17D6-4D2F-98B1-D7DE6050FB99}" destId="{A4B78B73-2AAD-48FD-8AD4-15DE629ABCDF}" srcOrd="0" destOrd="0" presId="urn:microsoft.com/office/officeart/2018/2/layout/IconCircleList"/>
    <dgm:cxn modelId="{6C1A355E-1CD2-450D-A4F5-0EE33149D6B1}" type="presOf" srcId="{435EDD84-18DC-4D53-B3F8-2127F917AFEC}" destId="{E4D41C0A-74ED-4F03-86EC-B673719270AE}" srcOrd="0" destOrd="0" presId="urn:microsoft.com/office/officeart/2018/2/layout/IconCircleList"/>
    <dgm:cxn modelId="{3BCCB16B-CCCE-4DF1-AB60-179B041111C3}" srcId="{435EDD84-18DC-4D53-B3F8-2127F917AFEC}" destId="{C508FE54-D391-423B-B605-E0F56E2F4C83}" srcOrd="2" destOrd="0" parTransId="{EB0ECA13-162A-47DB-89BD-D32CBDE377F9}" sibTransId="{C45272FF-4C3D-42C6-A7BC-185D1C9088EB}"/>
    <dgm:cxn modelId="{334E2058-93BF-4CDD-B7F5-EDCF32142264}" type="presOf" srcId="{79508931-C9A8-4245-B50C-21EA4472BE5C}" destId="{15C4663A-F95D-44FC-8627-DD4EA660FAFE}" srcOrd="0" destOrd="0" presId="urn:microsoft.com/office/officeart/2018/2/layout/IconCircleList"/>
    <dgm:cxn modelId="{B37E95AA-DC92-44BB-A72F-6FA9A3427F22}" type="presOf" srcId="{DCA1A273-B5EF-4A96-AD7E-B3578D324191}" destId="{3D44F276-4869-4183-A63A-60FAC9EDF7D4}" srcOrd="0" destOrd="0" presId="urn:microsoft.com/office/officeart/2018/2/layout/IconCircleList"/>
    <dgm:cxn modelId="{7321A2C0-1A78-443B-9FF7-D651BD2E5125}" type="presOf" srcId="{73CC9D03-7F17-4F16-95FB-A9438154837B}" destId="{6D6141EC-C999-4220-AD39-72EF6FC767C3}" srcOrd="0" destOrd="0" presId="urn:microsoft.com/office/officeart/2018/2/layout/IconCircleList"/>
    <dgm:cxn modelId="{0067D0F2-8AFE-4A65-8BF2-BA181CEB6DAA}" srcId="{435EDD84-18DC-4D53-B3F8-2127F917AFEC}" destId="{79508931-C9A8-4245-B50C-21EA4472BE5C}" srcOrd="0" destOrd="0" parTransId="{B0F71A35-A88E-47E1-91B1-00796DD8AC78}" sibTransId="{4B6B15E7-17D6-4D2F-98B1-D7DE6050FB99}"/>
    <dgm:cxn modelId="{4171E101-CF3E-44DB-B005-01CCA2971599}" type="presParOf" srcId="{E4D41C0A-74ED-4F03-86EC-B673719270AE}" destId="{5A7DD539-E4F3-43A1-82E0-9F407B407BA2}" srcOrd="0" destOrd="0" presId="urn:microsoft.com/office/officeart/2018/2/layout/IconCircleList"/>
    <dgm:cxn modelId="{050E8853-5B77-4203-A1A6-65E509C0243E}" type="presParOf" srcId="{5A7DD539-E4F3-43A1-82E0-9F407B407BA2}" destId="{D21315AF-0916-466C-800A-CF8FE29F9B48}" srcOrd="0" destOrd="0" presId="urn:microsoft.com/office/officeart/2018/2/layout/IconCircleList"/>
    <dgm:cxn modelId="{A08AA03F-3A6B-41B8-BB9B-EE6CC82D3C25}" type="presParOf" srcId="{D21315AF-0916-466C-800A-CF8FE29F9B48}" destId="{66667C33-EEF8-4862-B4A2-9B36C3110B18}" srcOrd="0" destOrd="0" presId="urn:microsoft.com/office/officeart/2018/2/layout/IconCircleList"/>
    <dgm:cxn modelId="{6AFA865E-37D9-495E-A38A-DCF509ED7643}" type="presParOf" srcId="{D21315AF-0916-466C-800A-CF8FE29F9B48}" destId="{469FC2B8-F8B8-4F03-BB66-F1A86C2B7D40}" srcOrd="1" destOrd="0" presId="urn:microsoft.com/office/officeart/2018/2/layout/IconCircleList"/>
    <dgm:cxn modelId="{2F67C8CE-6407-4B04-B006-2CEAA6D97DC2}" type="presParOf" srcId="{D21315AF-0916-466C-800A-CF8FE29F9B48}" destId="{E95C6BCD-ADE7-4169-99BF-52860A8AC357}" srcOrd="2" destOrd="0" presId="urn:microsoft.com/office/officeart/2018/2/layout/IconCircleList"/>
    <dgm:cxn modelId="{976DAF57-4D1B-4E22-8321-3E207183B841}" type="presParOf" srcId="{D21315AF-0916-466C-800A-CF8FE29F9B48}" destId="{15C4663A-F95D-44FC-8627-DD4EA660FAFE}" srcOrd="3" destOrd="0" presId="urn:microsoft.com/office/officeart/2018/2/layout/IconCircleList"/>
    <dgm:cxn modelId="{93750E16-9F5C-4FF5-A414-134CBC003083}" type="presParOf" srcId="{5A7DD539-E4F3-43A1-82E0-9F407B407BA2}" destId="{A4B78B73-2AAD-48FD-8AD4-15DE629ABCDF}" srcOrd="1" destOrd="0" presId="urn:microsoft.com/office/officeart/2018/2/layout/IconCircleList"/>
    <dgm:cxn modelId="{EC6B20C7-FE78-48B2-9119-24AA3EC5A4C2}" type="presParOf" srcId="{5A7DD539-E4F3-43A1-82E0-9F407B407BA2}" destId="{B9EEC035-04F3-4775-9711-848E356E5770}" srcOrd="2" destOrd="0" presId="urn:microsoft.com/office/officeart/2018/2/layout/IconCircleList"/>
    <dgm:cxn modelId="{53546AB6-FD96-48E2-AD0B-526C01E54E91}" type="presParOf" srcId="{B9EEC035-04F3-4775-9711-848E356E5770}" destId="{9FD70363-2DC5-4FF3-AB5F-40C8D8940FEA}" srcOrd="0" destOrd="0" presId="urn:microsoft.com/office/officeart/2018/2/layout/IconCircleList"/>
    <dgm:cxn modelId="{10D22061-9630-4408-A7FC-07A006D183D1}" type="presParOf" srcId="{B9EEC035-04F3-4775-9711-848E356E5770}" destId="{979EDFDE-99AA-4A57-95A1-256BF431C13E}" srcOrd="1" destOrd="0" presId="urn:microsoft.com/office/officeart/2018/2/layout/IconCircleList"/>
    <dgm:cxn modelId="{6E6F7FB9-E44D-4327-95BC-0CA4BBA6BF25}" type="presParOf" srcId="{B9EEC035-04F3-4775-9711-848E356E5770}" destId="{812DA5AB-258C-4D5D-82F8-663A88E632AE}" srcOrd="2" destOrd="0" presId="urn:microsoft.com/office/officeart/2018/2/layout/IconCircleList"/>
    <dgm:cxn modelId="{F06DF3D8-3F59-492A-A12E-FB895EDDD718}" type="presParOf" srcId="{B9EEC035-04F3-4775-9711-848E356E5770}" destId="{6D6141EC-C999-4220-AD39-72EF6FC767C3}" srcOrd="3" destOrd="0" presId="urn:microsoft.com/office/officeart/2018/2/layout/IconCircleList"/>
    <dgm:cxn modelId="{F0F76D93-ECDE-453D-8040-195478103452}" type="presParOf" srcId="{5A7DD539-E4F3-43A1-82E0-9F407B407BA2}" destId="{3D44F276-4869-4183-A63A-60FAC9EDF7D4}" srcOrd="3" destOrd="0" presId="urn:microsoft.com/office/officeart/2018/2/layout/IconCircleList"/>
    <dgm:cxn modelId="{50573805-D3FD-4A41-AA71-C4E923071B96}" type="presParOf" srcId="{5A7DD539-E4F3-43A1-82E0-9F407B407BA2}" destId="{FAB18066-2009-4131-95DF-4F9238BDB766}" srcOrd="4" destOrd="0" presId="urn:microsoft.com/office/officeart/2018/2/layout/IconCircleList"/>
    <dgm:cxn modelId="{8BC70814-4BF4-4BB8-A1BB-C720B2F3102F}" type="presParOf" srcId="{FAB18066-2009-4131-95DF-4F9238BDB766}" destId="{81CCEA58-6F2A-4344-B338-4B7D19BE88C4}" srcOrd="0" destOrd="0" presId="urn:microsoft.com/office/officeart/2018/2/layout/IconCircleList"/>
    <dgm:cxn modelId="{FB211E45-AEAA-4DEA-B6E9-4055DA355320}" type="presParOf" srcId="{FAB18066-2009-4131-95DF-4F9238BDB766}" destId="{8F4183AA-F453-48AF-B6AD-C19B92D90E39}" srcOrd="1" destOrd="0" presId="urn:microsoft.com/office/officeart/2018/2/layout/IconCircleList"/>
    <dgm:cxn modelId="{0F578114-766B-44CC-B71F-9BB406729DF4}" type="presParOf" srcId="{FAB18066-2009-4131-95DF-4F9238BDB766}" destId="{70004046-176E-4F11-AA85-58B99DCAE3F4}" srcOrd="2" destOrd="0" presId="urn:microsoft.com/office/officeart/2018/2/layout/IconCircleList"/>
    <dgm:cxn modelId="{47DCF7CF-CC4D-4F47-8D58-398041BE2827}" type="presParOf" srcId="{FAB18066-2009-4131-95DF-4F9238BDB766}" destId="{A32CFEA0-18BB-460F-9367-98443EC66C3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5F6C62-627E-47B4-B311-093423D050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343A60-4615-4FB0-97D3-7D69EBF1BD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Summary of Recommendations:</a:t>
          </a:r>
          <a:endParaRPr lang="en-US"/>
        </a:p>
      </dgm:t>
    </dgm:pt>
    <dgm:pt modelId="{6BB1BF50-75EA-498F-99E3-92C120503795}" type="parTrans" cxnId="{761FA004-F881-4646-8CBF-46A1C01E1FB8}">
      <dgm:prSet/>
      <dgm:spPr/>
      <dgm:t>
        <a:bodyPr/>
        <a:lstStyle/>
        <a:p>
          <a:endParaRPr lang="en-US"/>
        </a:p>
      </dgm:t>
    </dgm:pt>
    <dgm:pt modelId="{9FCC5C18-678F-4E95-BB0C-991E25D72340}" type="sibTrans" cxnId="{761FA004-F881-4646-8CBF-46A1C01E1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E0C960-8255-4676-976A-CC86A46D7B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Implement database information sharing protocols</a:t>
          </a:r>
          <a:endParaRPr lang="en-US"/>
        </a:p>
      </dgm:t>
    </dgm:pt>
    <dgm:pt modelId="{DBC1C259-2A6F-4459-BAEB-EAC6F735206B}" type="parTrans" cxnId="{107AFBB0-0AAC-4DF0-B98C-640ADDD67963}">
      <dgm:prSet/>
      <dgm:spPr/>
      <dgm:t>
        <a:bodyPr/>
        <a:lstStyle/>
        <a:p>
          <a:endParaRPr lang="en-US"/>
        </a:p>
      </dgm:t>
    </dgm:pt>
    <dgm:pt modelId="{01D65C55-64C5-4F3D-BE7A-0F12A665DB8B}" type="sibTrans" cxnId="{107AFBB0-0AAC-4DF0-B98C-640ADDD679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311DE9-CFB1-4C52-8D6E-9CDD082C06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Conduct regular training on effective communication</a:t>
          </a:r>
          <a:endParaRPr lang="en-US"/>
        </a:p>
      </dgm:t>
    </dgm:pt>
    <dgm:pt modelId="{ED46BD34-2B00-475C-BF8E-FE9D5758AFBF}" type="parTrans" cxnId="{1386C591-2C33-4320-9DC5-41CDD7594507}">
      <dgm:prSet/>
      <dgm:spPr/>
      <dgm:t>
        <a:bodyPr/>
        <a:lstStyle/>
        <a:p>
          <a:endParaRPr lang="en-US"/>
        </a:p>
      </dgm:t>
    </dgm:pt>
    <dgm:pt modelId="{6DBD5B75-E5D9-4243-AD56-1D04D6D76F4F}" type="sibTrans" cxnId="{1386C591-2C33-4320-9DC5-41CDD75945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AA9A35-60E0-42B7-96B5-3FD71C95E2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Establish feedback mechanisms</a:t>
          </a:r>
          <a:endParaRPr lang="en-US"/>
        </a:p>
      </dgm:t>
    </dgm:pt>
    <dgm:pt modelId="{584C9B50-15B5-4BB0-A568-80B356F9C6DE}" type="parTrans" cxnId="{F1AA1A2B-A4D0-463D-9B3E-53BBDFC9D0ED}">
      <dgm:prSet/>
      <dgm:spPr/>
      <dgm:t>
        <a:bodyPr/>
        <a:lstStyle/>
        <a:p>
          <a:endParaRPr lang="en-US"/>
        </a:p>
      </dgm:t>
    </dgm:pt>
    <dgm:pt modelId="{74964E59-D6C6-4F9D-B710-8FAB5B6FF508}" type="sibTrans" cxnId="{F1AA1A2B-A4D0-463D-9B3E-53BBDFC9D0ED}">
      <dgm:prSet/>
      <dgm:spPr/>
      <dgm:t>
        <a:bodyPr/>
        <a:lstStyle/>
        <a:p>
          <a:endParaRPr lang="en-US"/>
        </a:p>
      </dgm:t>
    </dgm:pt>
    <dgm:pt modelId="{A36F52DA-DDC2-4B20-ADD7-59D548739808}" type="pres">
      <dgm:prSet presAssocID="{E25F6C62-627E-47B4-B311-093423D05031}" presName="root" presStyleCnt="0">
        <dgm:presLayoutVars>
          <dgm:dir/>
          <dgm:resizeHandles val="exact"/>
        </dgm:presLayoutVars>
      </dgm:prSet>
      <dgm:spPr/>
    </dgm:pt>
    <dgm:pt modelId="{D20A3F67-C0DD-4B4C-9C16-655800C3D38E}" type="pres">
      <dgm:prSet presAssocID="{E25F6C62-627E-47B4-B311-093423D05031}" presName="container" presStyleCnt="0">
        <dgm:presLayoutVars>
          <dgm:dir/>
          <dgm:resizeHandles val="exact"/>
        </dgm:presLayoutVars>
      </dgm:prSet>
      <dgm:spPr/>
    </dgm:pt>
    <dgm:pt modelId="{0B86B39C-8542-45F4-B1FB-388B51488FDD}" type="pres">
      <dgm:prSet presAssocID="{09343A60-4615-4FB0-97D3-7D69EBF1BD0A}" presName="compNode" presStyleCnt="0"/>
      <dgm:spPr/>
    </dgm:pt>
    <dgm:pt modelId="{60B45CF6-A14E-45CD-8EEA-91B910963DB6}" type="pres">
      <dgm:prSet presAssocID="{09343A60-4615-4FB0-97D3-7D69EBF1BD0A}" presName="iconBgRect" presStyleLbl="bgShp" presStyleIdx="0" presStyleCnt="4"/>
      <dgm:spPr/>
    </dgm:pt>
    <dgm:pt modelId="{282B1E55-022F-4754-9439-BAA91E55951A}" type="pres">
      <dgm:prSet presAssocID="{09343A60-4615-4FB0-97D3-7D69EBF1BD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0ACAA5-6105-474E-9558-AE74394D5FAA}" type="pres">
      <dgm:prSet presAssocID="{09343A60-4615-4FB0-97D3-7D69EBF1BD0A}" presName="spaceRect" presStyleCnt="0"/>
      <dgm:spPr/>
    </dgm:pt>
    <dgm:pt modelId="{808B47B9-E062-483F-BD15-85D59C6FE76E}" type="pres">
      <dgm:prSet presAssocID="{09343A60-4615-4FB0-97D3-7D69EBF1BD0A}" presName="textRect" presStyleLbl="revTx" presStyleIdx="0" presStyleCnt="4">
        <dgm:presLayoutVars>
          <dgm:chMax val="1"/>
          <dgm:chPref val="1"/>
        </dgm:presLayoutVars>
      </dgm:prSet>
      <dgm:spPr/>
    </dgm:pt>
    <dgm:pt modelId="{A77230E8-DAAD-446C-910C-D094E499AC96}" type="pres">
      <dgm:prSet presAssocID="{9FCC5C18-678F-4E95-BB0C-991E25D72340}" presName="sibTrans" presStyleLbl="sibTrans2D1" presStyleIdx="0" presStyleCnt="0"/>
      <dgm:spPr/>
    </dgm:pt>
    <dgm:pt modelId="{780A9999-5994-4700-B7D1-EBD11203821B}" type="pres">
      <dgm:prSet presAssocID="{E1E0C960-8255-4676-976A-CC86A46D7B3A}" presName="compNode" presStyleCnt="0"/>
      <dgm:spPr/>
    </dgm:pt>
    <dgm:pt modelId="{D96DF33D-D56C-4D7B-8018-56994AE463E5}" type="pres">
      <dgm:prSet presAssocID="{E1E0C960-8255-4676-976A-CC86A46D7B3A}" presName="iconBgRect" presStyleLbl="bgShp" presStyleIdx="1" presStyleCnt="4"/>
      <dgm:spPr/>
    </dgm:pt>
    <dgm:pt modelId="{8094A5AD-11D0-4788-BFB0-CAE411A0A68D}" type="pres">
      <dgm:prSet presAssocID="{E1E0C960-8255-4676-976A-CC86A46D7B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CBD6785-4ADC-4E3B-908B-586AD0D64793}" type="pres">
      <dgm:prSet presAssocID="{E1E0C960-8255-4676-976A-CC86A46D7B3A}" presName="spaceRect" presStyleCnt="0"/>
      <dgm:spPr/>
    </dgm:pt>
    <dgm:pt modelId="{5F144577-CCFA-4642-8FBF-36A91A011A91}" type="pres">
      <dgm:prSet presAssocID="{E1E0C960-8255-4676-976A-CC86A46D7B3A}" presName="textRect" presStyleLbl="revTx" presStyleIdx="1" presStyleCnt="4">
        <dgm:presLayoutVars>
          <dgm:chMax val="1"/>
          <dgm:chPref val="1"/>
        </dgm:presLayoutVars>
      </dgm:prSet>
      <dgm:spPr/>
    </dgm:pt>
    <dgm:pt modelId="{3AA49EFD-96DE-4C7E-8631-25106FA000B1}" type="pres">
      <dgm:prSet presAssocID="{01D65C55-64C5-4F3D-BE7A-0F12A665DB8B}" presName="sibTrans" presStyleLbl="sibTrans2D1" presStyleIdx="0" presStyleCnt="0"/>
      <dgm:spPr/>
    </dgm:pt>
    <dgm:pt modelId="{2DB4B366-DBC6-4472-9BF8-C6E2DA49AA37}" type="pres">
      <dgm:prSet presAssocID="{D9311DE9-CFB1-4C52-8D6E-9CDD082C0649}" presName="compNode" presStyleCnt="0"/>
      <dgm:spPr/>
    </dgm:pt>
    <dgm:pt modelId="{55F3490F-834D-4429-9FFA-2B4F2F2CF2A8}" type="pres">
      <dgm:prSet presAssocID="{D9311DE9-CFB1-4C52-8D6E-9CDD082C0649}" presName="iconBgRect" presStyleLbl="bgShp" presStyleIdx="2" presStyleCnt="4"/>
      <dgm:spPr/>
    </dgm:pt>
    <dgm:pt modelId="{BEBFC2A3-F9CC-45EE-84BE-6822C3625A90}" type="pres">
      <dgm:prSet presAssocID="{D9311DE9-CFB1-4C52-8D6E-9CDD082C06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8EA97E2-F9F8-4B3E-8BBC-B7B1DFB31998}" type="pres">
      <dgm:prSet presAssocID="{D9311DE9-CFB1-4C52-8D6E-9CDD082C0649}" presName="spaceRect" presStyleCnt="0"/>
      <dgm:spPr/>
    </dgm:pt>
    <dgm:pt modelId="{516D846B-E0B4-41C2-BC56-2597BFFEE8F6}" type="pres">
      <dgm:prSet presAssocID="{D9311DE9-CFB1-4C52-8D6E-9CDD082C0649}" presName="textRect" presStyleLbl="revTx" presStyleIdx="2" presStyleCnt="4">
        <dgm:presLayoutVars>
          <dgm:chMax val="1"/>
          <dgm:chPref val="1"/>
        </dgm:presLayoutVars>
      </dgm:prSet>
      <dgm:spPr/>
    </dgm:pt>
    <dgm:pt modelId="{05D78BD3-AD2F-4975-A06E-614707922178}" type="pres">
      <dgm:prSet presAssocID="{6DBD5B75-E5D9-4243-AD56-1D04D6D76F4F}" presName="sibTrans" presStyleLbl="sibTrans2D1" presStyleIdx="0" presStyleCnt="0"/>
      <dgm:spPr/>
    </dgm:pt>
    <dgm:pt modelId="{AF1BB641-0C17-4E47-9057-3B3A471E2985}" type="pres">
      <dgm:prSet presAssocID="{0DAA9A35-60E0-42B7-96B5-3FD71C95E263}" presName="compNode" presStyleCnt="0"/>
      <dgm:spPr/>
    </dgm:pt>
    <dgm:pt modelId="{D4FC604A-C294-4F60-9584-0D0E0F3E1974}" type="pres">
      <dgm:prSet presAssocID="{0DAA9A35-60E0-42B7-96B5-3FD71C95E263}" presName="iconBgRect" presStyleLbl="bgShp" presStyleIdx="3" presStyleCnt="4"/>
      <dgm:spPr/>
    </dgm:pt>
    <dgm:pt modelId="{F978B7B1-66CC-467A-9EC4-FAEE5AE3285C}" type="pres">
      <dgm:prSet presAssocID="{0DAA9A35-60E0-42B7-96B5-3FD71C95E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B566B12-CA3D-44B3-80C5-0AC645ECCD6D}" type="pres">
      <dgm:prSet presAssocID="{0DAA9A35-60E0-42B7-96B5-3FD71C95E263}" presName="spaceRect" presStyleCnt="0"/>
      <dgm:spPr/>
    </dgm:pt>
    <dgm:pt modelId="{75CAE5ED-6ADE-4D4C-99E0-196E3AB60BFF}" type="pres">
      <dgm:prSet presAssocID="{0DAA9A35-60E0-42B7-96B5-3FD71C95E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1FA004-F881-4646-8CBF-46A1C01E1FB8}" srcId="{E25F6C62-627E-47B4-B311-093423D05031}" destId="{09343A60-4615-4FB0-97D3-7D69EBF1BD0A}" srcOrd="0" destOrd="0" parTransId="{6BB1BF50-75EA-498F-99E3-92C120503795}" sibTransId="{9FCC5C18-678F-4E95-BB0C-991E25D72340}"/>
    <dgm:cxn modelId="{80CBFC18-A927-4BD2-A852-5B42255B4B18}" type="presOf" srcId="{E1E0C960-8255-4676-976A-CC86A46D7B3A}" destId="{5F144577-CCFA-4642-8FBF-36A91A011A91}" srcOrd="0" destOrd="0" presId="urn:microsoft.com/office/officeart/2018/2/layout/IconCircleList"/>
    <dgm:cxn modelId="{F1AA1A2B-A4D0-463D-9B3E-53BBDFC9D0ED}" srcId="{E25F6C62-627E-47B4-B311-093423D05031}" destId="{0DAA9A35-60E0-42B7-96B5-3FD71C95E263}" srcOrd="3" destOrd="0" parTransId="{584C9B50-15B5-4BB0-A568-80B356F9C6DE}" sibTransId="{74964E59-D6C6-4F9D-B710-8FAB5B6FF508}"/>
    <dgm:cxn modelId="{2C31CF5F-FE69-4B7C-ABAC-32D649E5EA4C}" type="presOf" srcId="{6DBD5B75-E5D9-4243-AD56-1D04D6D76F4F}" destId="{05D78BD3-AD2F-4975-A06E-614707922178}" srcOrd="0" destOrd="0" presId="urn:microsoft.com/office/officeart/2018/2/layout/IconCircleList"/>
    <dgm:cxn modelId="{75CD136C-17D7-457E-A212-B823D122FBF3}" type="presOf" srcId="{0DAA9A35-60E0-42B7-96B5-3FD71C95E263}" destId="{75CAE5ED-6ADE-4D4C-99E0-196E3AB60BFF}" srcOrd="0" destOrd="0" presId="urn:microsoft.com/office/officeart/2018/2/layout/IconCircleList"/>
    <dgm:cxn modelId="{76A57D80-2710-4BCD-B5F5-342016E28F22}" type="presOf" srcId="{09343A60-4615-4FB0-97D3-7D69EBF1BD0A}" destId="{808B47B9-E062-483F-BD15-85D59C6FE76E}" srcOrd="0" destOrd="0" presId="urn:microsoft.com/office/officeart/2018/2/layout/IconCircleList"/>
    <dgm:cxn modelId="{7153408A-E23D-4342-B044-EB6E6537A1BE}" type="presOf" srcId="{9FCC5C18-678F-4E95-BB0C-991E25D72340}" destId="{A77230E8-DAAD-446C-910C-D094E499AC96}" srcOrd="0" destOrd="0" presId="urn:microsoft.com/office/officeart/2018/2/layout/IconCircleList"/>
    <dgm:cxn modelId="{536FF08F-C2C3-41D8-9C7B-D84A7B0CD3D7}" type="presOf" srcId="{01D65C55-64C5-4F3D-BE7A-0F12A665DB8B}" destId="{3AA49EFD-96DE-4C7E-8631-25106FA000B1}" srcOrd="0" destOrd="0" presId="urn:microsoft.com/office/officeart/2018/2/layout/IconCircleList"/>
    <dgm:cxn modelId="{1386C591-2C33-4320-9DC5-41CDD7594507}" srcId="{E25F6C62-627E-47B4-B311-093423D05031}" destId="{D9311DE9-CFB1-4C52-8D6E-9CDD082C0649}" srcOrd="2" destOrd="0" parTransId="{ED46BD34-2B00-475C-BF8E-FE9D5758AFBF}" sibTransId="{6DBD5B75-E5D9-4243-AD56-1D04D6D76F4F}"/>
    <dgm:cxn modelId="{107AFBB0-0AAC-4DF0-B98C-640ADDD67963}" srcId="{E25F6C62-627E-47B4-B311-093423D05031}" destId="{E1E0C960-8255-4676-976A-CC86A46D7B3A}" srcOrd="1" destOrd="0" parTransId="{DBC1C259-2A6F-4459-BAEB-EAC6F735206B}" sibTransId="{01D65C55-64C5-4F3D-BE7A-0F12A665DB8B}"/>
    <dgm:cxn modelId="{296CAED3-48DD-4494-8D66-168FFF3C0B7A}" type="presOf" srcId="{D9311DE9-CFB1-4C52-8D6E-9CDD082C0649}" destId="{516D846B-E0B4-41C2-BC56-2597BFFEE8F6}" srcOrd="0" destOrd="0" presId="urn:microsoft.com/office/officeart/2018/2/layout/IconCircleList"/>
    <dgm:cxn modelId="{B070ACDD-8AF2-404E-B198-D0CF85310581}" type="presOf" srcId="{E25F6C62-627E-47B4-B311-093423D05031}" destId="{A36F52DA-DDC2-4B20-ADD7-59D548739808}" srcOrd="0" destOrd="0" presId="urn:microsoft.com/office/officeart/2018/2/layout/IconCircleList"/>
    <dgm:cxn modelId="{6A7B64E9-FCC2-4743-9880-8E87B5586CB1}" type="presParOf" srcId="{A36F52DA-DDC2-4B20-ADD7-59D548739808}" destId="{D20A3F67-C0DD-4B4C-9C16-655800C3D38E}" srcOrd="0" destOrd="0" presId="urn:microsoft.com/office/officeart/2018/2/layout/IconCircleList"/>
    <dgm:cxn modelId="{BA302D7D-25EB-460E-B300-DE0CA9ABA3E6}" type="presParOf" srcId="{D20A3F67-C0DD-4B4C-9C16-655800C3D38E}" destId="{0B86B39C-8542-45F4-B1FB-388B51488FDD}" srcOrd="0" destOrd="0" presId="urn:microsoft.com/office/officeart/2018/2/layout/IconCircleList"/>
    <dgm:cxn modelId="{BD2FC31D-4581-4636-AA9C-94D05DD185F0}" type="presParOf" srcId="{0B86B39C-8542-45F4-B1FB-388B51488FDD}" destId="{60B45CF6-A14E-45CD-8EEA-91B910963DB6}" srcOrd="0" destOrd="0" presId="urn:microsoft.com/office/officeart/2018/2/layout/IconCircleList"/>
    <dgm:cxn modelId="{036F04B0-EA10-4770-A3AB-2A2BB91F473D}" type="presParOf" srcId="{0B86B39C-8542-45F4-B1FB-388B51488FDD}" destId="{282B1E55-022F-4754-9439-BAA91E55951A}" srcOrd="1" destOrd="0" presId="urn:microsoft.com/office/officeart/2018/2/layout/IconCircleList"/>
    <dgm:cxn modelId="{A636008E-6A2F-40EE-BBA4-29EF2E92145C}" type="presParOf" srcId="{0B86B39C-8542-45F4-B1FB-388B51488FDD}" destId="{CD0ACAA5-6105-474E-9558-AE74394D5FAA}" srcOrd="2" destOrd="0" presId="urn:microsoft.com/office/officeart/2018/2/layout/IconCircleList"/>
    <dgm:cxn modelId="{B83D1B14-5F09-4837-8057-A02A48CADE42}" type="presParOf" srcId="{0B86B39C-8542-45F4-B1FB-388B51488FDD}" destId="{808B47B9-E062-483F-BD15-85D59C6FE76E}" srcOrd="3" destOrd="0" presId="urn:microsoft.com/office/officeart/2018/2/layout/IconCircleList"/>
    <dgm:cxn modelId="{3BDAABF6-73F5-4BD9-B56D-4D5213EF65A2}" type="presParOf" srcId="{D20A3F67-C0DD-4B4C-9C16-655800C3D38E}" destId="{A77230E8-DAAD-446C-910C-D094E499AC96}" srcOrd="1" destOrd="0" presId="urn:microsoft.com/office/officeart/2018/2/layout/IconCircleList"/>
    <dgm:cxn modelId="{1D04CDE8-AF09-445B-9A5E-2F19171172B3}" type="presParOf" srcId="{D20A3F67-C0DD-4B4C-9C16-655800C3D38E}" destId="{780A9999-5994-4700-B7D1-EBD11203821B}" srcOrd="2" destOrd="0" presId="urn:microsoft.com/office/officeart/2018/2/layout/IconCircleList"/>
    <dgm:cxn modelId="{1E0C8A5C-091F-487F-B447-5ECFDA2D6AC4}" type="presParOf" srcId="{780A9999-5994-4700-B7D1-EBD11203821B}" destId="{D96DF33D-D56C-4D7B-8018-56994AE463E5}" srcOrd="0" destOrd="0" presId="urn:microsoft.com/office/officeart/2018/2/layout/IconCircleList"/>
    <dgm:cxn modelId="{2CB1CE73-5E48-409A-8FFD-283A429EFE57}" type="presParOf" srcId="{780A9999-5994-4700-B7D1-EBD11203821B}" destId="{8094A5AD-11D0-4788-BFB0-CAE411A0A68D}" srcOrd="1" destOrd="0" presId="urn:microsoft.com/office/officeart/2018/2/layout/IconCircleList"/>
    <dgm:cxn modelId="{45433041-0D2A-4FB1-955F-B679A08EB434}" type="presParOf" srcId="{780A9999-5994-4700-B7D1-EBD11203821B}" destId="{FCBD6785-4ADC-4E3B-908B-586AD0D64793}" srcOrd="2" destOrd="0" presId="urn:microsoft.com/office/officeart/2018/2/layout/IconCircleList"/>
    <dgm:cxn modelId="{064F9532-5D48-42A2-B327-45D0D8A9337E}" type="presParOf" srcId="{780A9999-5994-4700-B7D1-EBD11203821B}" destId="{5F144577-CCFA-4642-8FBF-36A91A011A91}" srcOrd="3" destOrd="0" presId="urn:microsoft.com/office/officeart/2018/2/layout/IconCircleList"/>
    <dgm:cxn modelId="{05C322D6-119B-456C-BFCE-8640FB49F5FB}" type="presParOf" srcId="{D20A3F67-C0DD-4B4C-9C16-655800C3D38E}" destId="{3AA49EFD-96DE-4C7E-8631-25106FA000B1}" srcOrd="3" destOrd="0" presId="urn:microsoft.com/office/officeart/2018/2/layout/IconCircleList"/>
    <dgm:cxn modelId="{07ECAA08-9107-493F-81FA-D2AA66DC100E}" type="presParOf" srcId="{D20A3F67-C0DD-4B4C-9C16-655800C3D38E}" destId="{2DB4B366-DBC6-4472-9BF8-C6E2DA49AA37}" srcOrd="4" destOrd="0" presId="urn:microsoft.com/office/officeart/2018/2/layout/IconCircleList"/>
    <dgm:cxn modelId="{482B1831-C6B2-404D-8A6D-ED63331A9082}" type="presParOf" srcId="{2DB4B366-DBC6-4472-9BF8-C6E2DA49AA37}" destId="{55F3490F-834D-4429-9FFA-2B4F2F2CF2A8}" srcOrd="0" destOrd="0" presId="urn:microsoft.com/office/officeart/2018/2/layout/IconCircleList"/>
    <dgm:cxn modelId="{BECABA59-D592-455B-81FD-1179B802F1A1}" type="presParOf" srcId="{2DB4B366-DBC6-4472-9BF8-C6E2DA49AA37}" destId="{BEBFC2A3-F9CC-45EE-84BE-6822C3625A90}" srcOrd="1" destOrd="0" presId="urn:microsoft.com/office/officeart/2018/2/layout/IconCircleList"/>
    <dgm:cxn modelId="{6EC4FDD0-0E02-4D80-9BCD-3AF1120E2C11}" type="presParOf" srcId="{2DB4B366-DBC6-4472-9BF8-C6E2DA49AA37}" destId="{A8EA97E2-F9F8-4B3E-8BBC-B7B1DFB31998}" srcOrd="2" destOrd="0" presId="urn:microsoft.com/office/officeart/2018/2/layout/IconCircleList"/>
    <dgm:cxn modelId="{8A63A663-3192-4E5D-B32A-4388726C09B2}" type="presParOf" srcId="{2DB4B366-DBC6-4472-9BF8-C6E2DA49AA37}" destId="{516D846B-E0B4-41C2-BC56-2597BFFEE8F6}" srcOrd="3" destOrd="0" presId="urn:microsoft.com/office/officeart/2018/2/layout/IconCircleList"/>
    <dgm:cxn modelId="{AED185BA-3898-44F5-9D65-037D9985A4FD}" type="presParOf" srcId="{D20A3F67-C0DD-4B4C-9C16-655800C3D38E}" destId="{05D78BD3-AD2F-4975-A06E-614707922178}" srcOrd="5" destOrd="0" presId="urn:microsoft.com/office/officeart/2018/2/layout/IconCircleList"/>
    <dgm:cxn modelId="{58B7FD41-7BD1-40D4-815C-646CAD794CB9}" type="presParOf" srcId="{D20A3F67-C0DD-4B4C-9C16-655800C3D38E}" destId="{AF1BB641-0C17-4E47-9057-3B3A471E2985}" srcOrd="6" destOrd="0" presId="urn:microsoft.com/office/officeart/2018/2/layout/IconCircleList"/>
    <dgm:cxn modelId="{1BC19F79-2952-48A1-A546-D392D7087F15}" type="presParOf" srcId="{AF1BB641-0C17-4E47-9057-3B3A471E2985}" destId="{D4FC604A-C294-4F60-9584-0D0E0F3E1974}" srcOrd="0" destOrd="0" presId="urn:microsoft.com/office/officeart/2018/2/layout/IconCircleList"/>
    <dgm:cxn modelId="{8E750BA6-9239-43BA-8CD7-F10AA7F0EF9E}" type="presParOf" srcId="{AF1BB641-0C17-4E47-9057-3B3A471E2985}" destId="{F978B7B1-66CC-467A-9EC4-FAEE5AE3285C}" srcOrd="1" destOrd="0" presId="urn:microsoft.com/office/officeart/2018/2/layout/IconCircleList"/>
    <dgm:cxn modelId="{5117D598-F5B6-4FBE-BA74-5464AE75EC3F}" type="presParOf" srcId="{AF1BB641-0C17-4E47-9057-3B3A471E2985}" destId="{8B566B12-CA3D-44B3-80C5-0AC645ECCD6D}" srcOrd="2" destOrd="0" presId="urn:microsoft.com/office/officeart/2018/2/layout/IconCircleList"/>
    <dgm:cxn modelId="{D02E7066-484A-48DB-A823-3F9C83E3F673}" type="presParOf" srcId="{AF1BB641-0C17-4E47-9057-3B3A471E2985}" destId="{75CAE5ED-6ADE-4D4C-99E0-196E3AB60B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54B6A9-5E69-431B-A140-A08BC5EA31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6E3A1D-6D5F-4DB6-AE29-BF1F5912E83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Key Findings Summary:</a:t>
          </a:r>
          <a:endParaRPr lang="en-US"/>
        </a:p>
      </dgm:t>
    </dgm:pt>
    <dgm:pt modelId="{E81E027D-2B50-4913-9C9E-B9949CB939C1}" type="parTrans" cxnId="{FE523277-CBC2-4C20-B7E3-97B0BDB0CAAD}">
      <dgm:prSet/>
      <dgm:spPr/>
      <dgm:t>
        <a:bodyPr/>
        <a:lstStyle/>
        <a:p>
          <a:endParaRPr lang="en-US"/>
        </a:p>
      </dgm:t>
    </dgm:pt>
    <dgm:pt modelId="{F0DD66F6-CEF1-42AB-AC22-C7ED4B0D97CB}" type="sibTrans" cxnId="{FE523277-CBC2-4C20-B7E3-97B0BDB0CA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55AE88-00A1-42BC-999C-0AB81496E9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Effective communication practices observed</a:t>
          </a:r>
          <a:endParaRPr lang="en-US"/>
        </a:p>
      </dgm:t>
    </dgm:pt>
    <dgm:pt modelId="{B490A000-0822-4560-9E80-1BF82AB80CC8}" type="parTrans" cxnId="{0767A785-EF1F-4C6F-B734-F5335E78FCB0}">
      <dgm:prSet/>
      <dgm:spPr/>
      <dgm:t>
        <a:bodyPr/>
        <a:lstStyle/>
        <a:p>
          <a:endParaRPr lang="en-US"/>
        </a:p>
      </dgm:t>
    </dgm:pt>
    <dgm:pt modelId="{55636A46-01BF-4E98-829C-B61CEB60D701}" type="sibTrans" cxnId="{0767A785-EF1F-4C6F-B734-F5335E78F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76E46C-80E9-4EB3-87F7-F8911B9108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Room for improvement, especially in transparency and information sharing</a:t>
          </a:r>
          <a:endParaRPr lang="en-US"/>
        </a:p>
      </dgm:t>
    </dgm:pt>
    <dgm:pt modelId="{4CC6B0F8-9908-4478-A7D7-916C309520ED}" type="parTrans" cxnId="{8C6A9B4F-C927-4A98-8290-2762B801333E}">
      <dgm:prSet/>
      <dgm:spPr/>
      <dgm:t>
        <a:bodyPr/>
        <a:lstStyle/>
        <a:p>
          <a:endParaRPr lang="en-US"/>
        </a:p>
      </dgm:t>
    </dgm:pt>
    <dgm:pt modelId="{771AD007-B529-4093-BDD6-B37C750A4A5E}" type="sibTrans" cxnId="{8C6A9B4F-C927-4A98-8290-2762B801333E}">
      <dgm:prSet/>
      <dgm:spPr/>
      <dgm:t>
        <a:bodyPr/>
        <a:lstStyle/>
        <a:p>
          <a:endParaRPr lang="en-US"/>
        </a:p>
      </dgm:t>
    </dgm:pt>
    <dgm:pt modelId="{3A76A0C1-FF87-4CBB-B1C7-8742B2658D37}" type="pres">
      <dgm:prSet presAssocID="{F054B6A9-5E69-431B-A140-A08BC5EA319F}" presName="root" presStyleCnt="0">
        <dgm:presLayoutVars>
          <dgm:dir/>
          <dgm:resizeHandles val="exact"/>
        </dgm:presLayoutVars>
      </dgm:prSet>
      <dgm:spPr/>
    </dgm:pt>
    <dgm:pt modelId="{8C91CCA2-F7DC-447B-9C3A-513F52C74184}" type="pres">
      <dgm:prSet presAssocID="{F054B6A9-5E69-431B-A140-A08BC5EA319F}" presName="container" presStyleCnt="0">
        <dgm:presLayoutVars>
          <dgm:dir/>
          <dgm:resizeHandles val="exact"/>
        </dgm:presLayoutVars>
      </dgm:prSet>
      <dgm:spPr/>
    </dgm:pt>
    <dgm:pt modelId="{3815ADDE-5FDD-46B7-84E2-D8844A3FACFB}" type="pres">
      <dgm:prSet presAssocID="{9A6E3A1D-6D5F-4DB6-AE29-BF1F5912E838}" presName="compNode" presStyleCnt="0"/>
      <dgm:spPr/>
    </dgm:pt>
    <dgm:pt modelId="{7B55B20A-A942-4B45-865E-3C3861D7CAE1}" type="pres">
      <dgm:prSet presAssocID="{9A6E3A1D-6D5F-4DB6-AE29-BF1F5912E838}" presName="iconBgRect" presStyleLbl="bgShp" presStyleIdx="0" presStyleCnt="3"/>
      <dgm:spPr/>
    </dgm:pt>
    <dgm:pt modelId="{F70FB268-3466-4FDA-8FA2-15B7CC7B887D}" type="pres">
      <dgm:prSet presAssocID="{9A6E3A1D-6D5F-4DB6-AE29-BF1F5912E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6CB9D4F-2BF7-45FE-9618-6F10CA339655}" type="pres">
      <dgm:prSet presAssocID="{9A6E3A1D-6D5F-4DB6-AE29-BF1F5912E838}" presName="spaceRect" presStyleCnt="0"/>
      <dgm:spPr/>
    </dgm:pt>
    <dgm:pt modelId="{E0032F22-E389-4FBE-9C41-66E625D1BC31}" type="pres">
      <dgm:prSet presAssocID="{9A6E3A1D-6D5F-4DB6-AE29-BF1F5912E838}" presName="textRect" presStyleLbl="revTx" presStyleIdx="0" presStyleCnt="3">
        <dgm:presLayoutVars>
          <dgm:chMax val="1"/>
          <dgm:chPref val="1"/>
        </dgm:presLayoutVars>
      </dgm:prSet>
      <dgm:spPr/>
    </dgm:pt>
    <dgm:pt modelId="{BF7E5097-3428-43AF-820E-6B7B7E97B5C5}" type="pres">
      <dgm:prSet presAssocID="{F0DD66F6-CEF1-42AB-AC22-C7ED4B0D97CB}" presName="sibTrans" presStyleLbl="sibTrans2D1" presStyleIdx="0" presStyleCnt="0"/>
      <dgm:spPr/>
    </dgm:pt>
    <dgm:pt modelId="{C8919174-A40E-45AC-9A3B-9AC5E1276425}" type="pres">
      <dgm:prSet presAssocID="{5655AE88-00A1-42BC-999C-0AB81496E9F7}" presName="compNode" presStyleCnt="0"/>
      <dgm:spPr/>
    </dgm:pt>
    <dgm:pt modelId="{A73731AD-C7F9-40F2-905F-913A9D101989}" type="pres">
      <dgm:prSet presAssocID="{5655AE88-00A1-42BC-999C-0AB81496E9F7}" presName="iconBgRect" presStyleLbl="bgShp" presStyleIdx="1" presStyleCnt="3"/>
      <dgm:spPr/>
    </dgm:pt>
    <dgm:pt modelId="{DEC8B1A8-7CA5-4408-B2F5-8716388613B7}" type="pres">
      <dgm:prSet presAssocID="{5655AE88-00A1-42BC-999C-0AB81496E9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879827-0B5E-49BE-B6C8-90C128B55460}" type="pres">
      <dgm:prSet presAssocID="{5655AE88-00A1-42BC-999C-0AB81496E9F7}" presName="spaceRect" presStyleCnt="0"/>
      <dgm:spPr/>
    </dgm:pt>
    <dgm:pt modelId="{D80A1FEC-2EA0-4E46-9BB2-41CB280443B4}" type="pres">
      <dgm:prSet presAssocID="{5655AE88-00A1-42BC-999C-0AB81496E9F7}" presName="textRect" presStyleLbl="revTx" presStyleIdx="1" presStyleCnt="3">
        <dgm:presLayoutVars>
          <dgm:chMax val="1"/>
          <dgm:chPref val="1"/>
        </dgm:presLayoutVars>
      </dgm:prSet>
      <dgm:spPr/>
    </dgm:pt>
    <dgm:pt modelId="{B5750223-F408-4AB6-BDC3-36EE98C110FE}" type="pres">
      <dgm:prSet presAssocID="{55636A46-01BF-4E98-829C-B61CEB60D701}" presName="sibTrans" presStyleLbl="sibTrans2D1" presStyleIdx="0" presStyleCnt="0"/>
      <dgm:spPr/>
    </dgm:pt>
    <dgm:pt modelId="{7C97F429-AC8E-4F8F-BAC0-ADC046542526}" type="pres">
      <dgm:prSet presAssocID="{3B76E46C-80E9-4EB3-87F7-F8911B910833}" presName="compNode" presStyleCnt="0"/>
      <dgm:spPr/>
    </dgm:pt>
    <dgm:pt modelId="{9BCF959D-72A0-4E52-9C2F-F591A4BEB2DD}" type="pres">
      <dgm:prSet presAssocID="{3B76E46C-80E9-4EB3-87F7-F8911B910833}" presName="iconBgRect" presStyleLbl="bgShp" presStyleIdx="2" presStyleCnt="3"/>
      <dgm:spPr/>
    </dgm:pt>
    <dgm:pt modelId="{58725B99-8FED-4A90-A850-68749D8FF708}" type="pres">
      <dgm:prSet presAssocID="{3B76E46C-80E9-4EB3-87F7-F8911B9108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9D56E20-438B-4212-B5E6-9B5F672FA31F}" type="pres">
      <dgm:prSet presAssocID="{3B76E46C-80E9-4EB3-87F7-F8911B910833}" presName="spaceRect" presStyleCnt="0"/>
      <dgm:spPr/>
    </dgm:pt>
    <dgm:pt modelId="{690A28D6-5E89-45F7-9C88-47DAB7674394}" type="pres">
      <dgm:prSet presAssocID="{3B76E46C-80E9-4EB3-87F7-F8911B91083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12D905-EB32-4981-9782-C5B3F8ECC1A0}" type="presOf" srcId="{3B76E46C-80E9-4EB3-87F7-F8911B910833}" destId="{690A28D6-5E89-45F7-9C88-47DAB7674394}" srcOrd="0" destOrd="0" presId="urn:microsoft.com/office/officeart/2018/2/layout/IconCircleList"/>
    <dgm:cxn modelId="{7C6B9E18-1685-40AE-8E3F-52C3D7494FB6}" type="presOf" srcId="{F054B6A9-5E69-431B-A140-A08BC5EA319F}" destId="{3A76A0C1-FF87-4CBB-B1C7-8742B2658D37}" srcOrd="0" destOrd="0" presId="urn:microsoft.com/office/officeart/2018/2/layout/IconCircleList"/>
    <dgm:cxn modelId="{8C6A9B4F-C927-4A98-8290-2762B801333E}" srcId="{F054B6A9-5E69-431B-A140-A08BC5EA319F}" destId="{3B76E46C-80E9-4EB3-87F7-F8911B910833}" srcOrd="2" destOrd="0" parTransId="{4CC6B0F8-9908-4478-A7D7-916C309520ED}" sibTransId="{771AD007-B529-4093-BDD6-B37C750A4A5E}"/>
    <dgm:cxn modelId="{4B4CB755-D073-41DE-9650-04B1CFA55655}" type="presOf" srcId="{55636A46-01BF-4E98-829C-B61CEB60D701}" destId="{B5750223-F408-4AB6-BDC3-36EE98C110FE}" srcOrd="0" destOrd="0" presId="urn:microsoft.com/office/officeart/2018/2/layout/IconCircleList"/>
    <dgm:cxn modelId="{FE523277-CBC2-4C20-B7E3-97B0BDB0CAAD}" srcId="{F054B6A9-5E69-431B-A140-A08BC5EA319F}" destId="{9A6E3A1D-6D5F-4DB6-AE29-BF1F5912E838}" srcOrd="0" destOrd="0" parTransId="{E81E027D-2B50-4913-9C9E-B9949CB939C1}" sibTransId="{F0DD66F6-CEF1-42AB-AC22-C7ED4B0D97CB}"/>
    <dgm:cxn modelId="{0767A785-EF1F-4C6F-B734-F5335E78FCB0}" srcId="{F054B6A9-5E69-431B-A140-A08BC5EA319F}" destId="{5655AE88-00A1-42BC-999C-0AB81496E9F7}" srcOrd="1" destOrd="0" parTransId="{B490A000-0822-4560-9E80-1BF82AB80CC8}" sibTransId="{55636A46-01BF-4E98-829C-B61CEB60D701}"/>
    <dgm:cxn modelId="{AA7EBB97-A87D-44C3-9723-3A0E8396F211}" type="presOf" srcId="{5655AE88-00A1-42BC-999C-0AB81496E9F7}" destId="{D80A1FEC-2EA0-4E46-9BB2-41CB280443B4}" srcOrd="0" destOrd="0" presId="urn:microsoft.com/office/officeart/2018/2/layout/IconCircleList"/>
    <dgm:cxn modelId="{BA0E13CE-71A1-43CC-B110-4B75B33BA5FF}" type="presOf" srcId="{9A6E3A1D-6D5F-4DB6-AE29-BF1F5912E838}" destId="{E0032F22-E389-4FBE-9C41-66E625D1BC31}" srcOrd="0" destOrd="0" presId="urn:microsoft.com/office/officeart/2018/2/layout/IconCircleList"/>
    <dgm:cxn modelId="{A6BCE4D1-4046-4264-926A-6AD4C07652C0}" type="presOf" srcId="{F0DD66F6-CEF1-42AB-AC22-C7ED4B0D97CB}" destId="{BF7E5097-3428-43AF-820E-6B7B7E97B5C5}" srcOrd="0" destOrd="0" presId="urn:microsoft.com/office/officeart/2018/2/layout/IconCircleList"/>
    <dgm:cxn modelId="{24FA197E-3175-4727-8E13-B0E10D99239F}" type="presParOf" srcId="{3A76A0C1-FF87-4CBB-B1C7-8742B2658D37}" destId="{8C91CCA2-F7DC-447B-9C3A-513F52C74184}" srcOrd="0" destOrd="0" presId="urn:microsoft.com/office/officeart/2018/2/layout/IconCircleList"/>
    <dgm:cxn modelId="{255E713B-D81A-4AFF-807F-730E1D406FCE}" type="presParOf" srcId="{8C91CCA2-F7DC-447B-9C3A-513F52C74184}" destId="{3815ADDE-5FDD-46B7-84E2-D8844A3FACFB}" srcOrd="0" destOrd="0" presId="urn:microsoft.com/office/officeart/2018/2/layout/IconCircleList"/>
    <dgm:cxn modelId="{5675D616-759F-4429-946C-586A02FB5CD6}" type="presParOf" srcId="{3815ADDE-5FDD-46B7-84E2-D8844A3FACFB}" destId="{7B55B20A-A942-4B45-865E-3C3861D7CAE1}" srcOrd="0" destOrd="0" presId="urn:microsoft.com/office/officeart/2018/2/layout/IconCircleList"/>
    <dgm:cxn modelId="{2DA0518C-066B-43F3-80BF-B2CA172C486D}" type="presParOf" srcId="{3815ADDE-5FDD-46B7-84E2-D8844A3FACFB}" destId="{F70FB268-3466-4FDA-8FA2-15B7CC7B887D}" srcOrd="1" destOrd="0" presId="urn:microsoft.com/office/officeart/2018/2/layout/IconCircleList"/>
    <dgm:cxn modelId="{D779FD0A-8718-47D4-BB4B-A2C05C288982}" type="presParOf" srcId="{3815ADDE-5FDD-46B7-84E2-D8844A3FACFB}" destId="{56CB9D4F-2BF7-45FE-9618-6F10CA339655}" srcOrd="2" destOrd="0" presId="urn:microsoft.com/office/officeart/2018/2/layout/IconCircleList"/>
    <dgm:cxn modelId="{9C739D4B-12E6-49A2-A722-C474C3A2A9F0}" type="presParOf" srcId="{3815ADDE-5FDD-46B7-84E2-D8844A3FACFB}" destId="{E0032F22-E389-4FBE-9C41-66E625D1BC31}" srcOrd="3" destOrd="0" presId="urn:microsoft.com/office/officeart/2018/2/layout/IconCircleList"/>
    <dgm:cxn modelId="{3560B1D1-41D4-4A67-A86E-7983D25ED741}" type="presParOf" srcId="{8C91CCA2-F7DC-447B-9C3A-513F52C74184}" destId="{BF7E5097-3428-43AF-820E-6B7B7E97B5C5}" srcOrd="1" destOrd="0" presId="urn:microsoft.com/office/officeart/2018/2/layout/IconCircleList"/>
    <dgm:cxn modelId="{B735E80A-C2E6-4A65-A568-6C136092BE18}" type="presParOf" srcId="{8C91CCA2-F7DC-447B-9C3A-513F52C74184}" destId="{C8919174-A40E-45AC-9A3B-9AC5E1276425}" srcOrd="2" destOrd="0" presId="urn:microsoft.com/office/officeart/2018/2/layout/IconCircleList"/>
    <dgm:cxn modelId="{BE570D08-E2EF-4D67-AFEA-C799AA3A0C31}" type="presParOf" srcId="{C8919174-A40E-45AC-9A3B-9AC5E1276425}" destId="{A73731AD-C7F9-40F2-905F-913A9D101989}" srcOrd="0" destOrd="0" presId="urn:microsoft.com/office/officeart/2018/2/layout/IconCircleList"/>
    <dgm:cxn modelId="{16206B82-5DEC-49FF-A84F-02B829CEF867}" type="presParOf" srcId="{C8919174-A40E-45AC-9A3B-9AC5E1276425}" destId="{DEC8B1A8-7CA5-4408-B2F5-8716388613B7}" srcOrd="1" destOrd="0" presId="urn:microsoft.com/office/officeart/2018/2/layout/IconCircleList"/>
    <dgm:cxn modelId="{724A0EB4-DFE8-4EAD-9012-6414CB2C8AB2}" type="presParOf" srcId="{C8919174-A40E-45AC-9A3B-9AC5E1276425}" destId="{8F879827-0B5E-49BE-B6C8-90C128B55460}" srcOrd="2" destOrd="0" presId="urn:microsoft.com/office/officeart/2018/2/layout/IconCircleList"/>
    <dgm:cxn modelId="{7CD66186-E7DB-422B-A9B2-5FF98A818C25}" type="presParOf" srcId="{C8919174-A40E-45AC-9A3B-9AC5E1276425}" destId="{D80A1FEC-2EA0-4E46-9BB2-41CB280443B4}" srcOrd="3" destOrd="0" presId="urn:microsoft.com/office/officeart/2018/2/layout/IconCircleList"/>
    <dgm:cxn modelId="{10BC8ADD-1E8F-4017-B78A-957B70E91FE4}" type="presParOf" srcId="{8C91CCA2-F7DC-447B-9C3A-513F52C74184}" destId="{B5750223-F408-4AB6-BDC3-36EE98C110FE}" srcOrd="3" destOrd="0" presId="urn:microsoft.com/office/officeart/2018/2/layout/IconCircleList"/>
    <dgm:cxn modelId="{CC01ACF2-ACFD-4381-A392-343662AF00B6}" type="presParOf" srcId="{8C91CCA2-F7DC-447B-9C3A-513F52C74184}" destId="{7C97F429-AC8E-4F8F-BAC0-ADC046542526}" srcOrd="4" destOrd="0" presId="urn:microsoft.com/office/officeart/2018/2/layout/IconCircleList"/>
    <dgm:cxn modelId="{EFC515DA-E00A-4CE7-A8C0-251107FD9E72}" type="presParOf" srcId="{7C97F429-AC8E-4F8F-BAC0-ADC046542526}" destId="{9BCF959D-72A0-4E52-9C2F-F591A4BEB2DD}" srcOrd="0" destOrd="0" presId="urn:microsoft.com/office/officeart/2018/2/layout/IconCircleList"/>
    <dgm:cxn modelId="{661C3C65-9FA4-4CC3-B6CE-5D6A990A2E04}" type="presParOf" srcId="{7C97F429-AC8E-4F8F-BAC0-ADC046542526}" destId="{58725B99-8FED-4A90-A850-68749D8FF708}" srcOrd="1" destOrd="0" presId="urn:microsoft.com/office/officeart/2018/2/layout/IconCircleList"/>
    <dgm:cxn modelId="{3FF4D6E7-B671-4D0A-B90A-E489B08F7076}" type="presParOf" srcId="{7C97F429-AC8E-4F8F-BAC0-ADC046542526}" destId="{79D56E20-438B-4212-B5E6-9B5F672FA31F}" srcOrd="2" destOrd="0" presId="urn:microsoft.com/office/officeart/2018/2/layout/IconCircleList"/>
    <dgm:cxn modelId="{3DA41E54-46B4-4247-A554-6DA9EF2B26B0}" type="presParOf" srcId="{7C97F429-AC8E-4F8F-BAC0-ADC046542526}" destId="{690A28D6-5E89-45F7-9C88-47DAB76743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936EF-FB5A-4D67-9426-15C439FD0AA8}">
      <dsp:nvSpPr>
        <dsp:cNvPr id="0" name=""/>
        <dsp:cNvSpPr/>
      </dsp:nvSpPr>
      <dsp:spPr>
        <a:xfrm>
          <a:off x="145059" y="1441087"/>
          <a:ext cx="781132" cy="781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6AA44-43A3-4CCF-A018-DC7E6478ED2B}">
      <dsp:nvSpPr>
        <dsp:cNvPr id="0" name=""/>
        <dsp:cNvSpPr/>
      </dsp:nvSpPr>
      <dsp:spPr>
        <a:xfrm>
          <a:off x="309096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C7B6D-DD7F-4ABE-B758-DFDBE40D7F13}">
      <dsp:nvSpPr>
        <dsp:cNvPr id="0" name=""/>
        <dsp:cNvSpPr/>
      </dsp:nvSpPr>
      <dsp:spPr>
        <a:xfrm>
          <a:off x="1093577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Brief Introduction:</a:t>
          </a:r>
          <a:r>
            <a:rPr lang="en-GB" sz="1200" b="0" i="0" kern="1200"/>
            <a:t> Purpose of the assessment and its importance</a:t>
          </a:r>
          <a:endParaRPr lang="en-US" sz="1200" kern="1200"/>
        </a:p>
      </dsp:txBody>
      <dsp:txXfrm>
        <a:off x="1093577" y="1441087"/>
        <a:ext cx="1841241" cy="781132"/>
      </dsp:txXfrm>
    </dsp:sp>
    <dsp:sp modelId="{16E89D14-5859-4C8A-A93E-5D95F7168A31}">
      <dsp:nvSpPr>
        <dsp:cNvPr id="0" name=""/>
        <dsp:cNvSpPr/>
      </dsp:nvSpPr>
      <dsp:spPr>
        <a:xfrm>
          <a:off x="3255640" y="1441087"/>
          <a:ext cx="781132" cy="781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2FDD4-C359-46FA-B13C-D9F1299CCB4C}">
      <dsp:nvSpPr>
        <dsp:cNvPr id="0" name=""/>
        <dsp:cNvSpPr/>
      </dsp:nvSpPr>
      <dsp:spPr>
        <a:xfrm>
          <a:off x="3419678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6B477-119E-4C70-B3C6-B3E45DC66A0A}">
      <dsp:nvSpPr>
        <dsp:cNvPr id="0" name=""/>
        <dsp:cNvSpPr/>
      </dsp:nvSpPr>
      <dsp:spPr>
        <a:xfrm>
          <a:off x="4204158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Date of the Assessment:</a:t>
          </a:r>
          <a:r>
            <a:rPr lang="en-GB" sz="1200" b="0" i="0" kern="1200"/>
            <a:t> January 10, 2024</a:t>
          </a:r>
          <a:endParaRPr lang="en-US" sz="1200" kern="1200"/>
        </a:p>
      </dsp:txBody>
      <dsp:txXfrm>
        <a:off x="4204158" y="1441087"/>
        <a:ext cx="1841241" cy="781132"/>
      </dsp:txXfrm>
    </dsp:sp>
    <dsp:sp modelId="{75A3DE3C-0ACC-4B66-BAB7-920C48DD5E34}">
      <dsp:nvSpPr>
        <dsp:cNvPr id="0" name=""/>
        <dsp:cNvSpPr/>
      </dsp:nvSpPr>
      <dsp:spPr>
        <a:xfrm>
          <a:off x="145059" y="2546492"/>
          <a:ext cx="781132" cy="781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444CE-82EC-467C-BCA9-99570987FD58}">
      <dsp:nvSpPr>
        <dsp:cNvPr id="0" name=""/>
        <dsp:cNvSpPr/>
      </dsp:nvSpPr>
      <dsp:spPr>
        <a:xfrm>
          <a:off x="309096" y="2710530"/>
          <a:ext cx="453056" cy="453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03D57-B739-4D22-B67D-DF2A5BCF10E6}">
      <dsp:nvSpPr>
        <dsp:cNvPr id="0" name=""/>
        <dsp:cNvSpPr/>
      </dsp:nvSpPr>
      <dsp:spPr>
        <a:xfrm>
          <a:off x="1093577" y="2546492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Duration:</a:t>
          </a:r>
          <a:r>
            <a:rPr lang="en-GB" sz="1200" b="0" i="0" kern="1200"/>
            <a:t> 2 weeks</a:t>
          </a:r>
          <a:endParaRPr lang="en-US" sz="1200" kern="1200"/>
        </a:p>
      </dsp:txBody>
      <dsp:txXfrm>
        <a:off x="1093577" y="2546492"/>
        <a:ext cx="1841241" cy="781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96DB1-998F-459C-A81A-1D821A8D4E91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2EAA5-4072-467B-87AF-665CE480F2CA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700F6-0EF8-4AE4-A773-8B442E52E398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Identified Communication Methods:</a:t>
          </a:r>
          <a:endParaRPr lang="en-US" sz="1500" kern="1200"/>
        </a:p>
      </dsp:txBody>
      <dsp:txXfrm>
        <a:off x="1003206" y="1162616"/>
        <a:ext cx="1924369" cy="816399"/>
      </dsp:txXfrm>
    </dsp:sp>
    <dsp:sp modelId="{E3990B82-94C2-48DD-B0C6-54209DADE299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4EE7E-7BDC-4746-B5B7-CE552468105A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E557B-9D7F-4F08-9DCF-06834EF7EFC0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Email:</a:t>
          </a:r>
          <a:r>
            <a:rPr lang="en-GB" sz="1500" b="0" i="0" kern="1200" dirty="0"/>
            <a:t> Formal communication and documentation</a:t>
          </a:r>
          <a:endParaRPr lang="en-US" sz="1500" kern="1200" dirty="0"/>
        </a:p>
      </dsp:txBody>
      <dsp:txXfrm>
        <a:off x="4254224" y="1162616"/>
        <a:ext cx="1924369" cy="816399"/>
      </dsp:txXfrm>
    </dsp:sp>
    <dsp:sp modelId="{37D7D317-5039-465C-823D-ED83337130AB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1CD7E-97EC-46FD-8B67-877A78568D53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33AA-D7CD-4A05-8425-CD129ED558D0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MS Teams:</a:t>
          </a:r>
          <a:r>
            <a:rPr lang="en-GB" sz="1500" b="0" i="0" kern="1200"/>
            <a:t> Real-time collaboration and team discussions</a:t>
          </a:r>
          <a:endParaRPr lang="en-US" sz="1500" kern="1200"/>
        </a:p>
      </dsp:txBody>
      <dsp:txXfrm>
        <a:off x="1003206" y="2789697"/>
        <a:ext cx="1924369" cy="816399"/>
      </dsp:txXfrm>
    </dsp:sp>
    <dsp:sp modelId="{A980288E-4CA4-476E-B51C-77379478030B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DD77B-20DB-4E24-AE4A-86DE0E6DED88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6911B-FB0C-4B31-AC4E-C919389BFD67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Direct Phone Calls:</a:t>
          </a:r>
          <a:r>
            <a:rPr lang="en-GB" sz="1500" b="0" i="0" kern="1200"/>
            <a:t> Urgent matters and in-depth discussions</a:t>
          </a:r>
          <a:endParaRPr lang="en-US" sz="1500" kern="1200"/>
        </a:p>
      </dsp:txBody>
      <dsp:txXfrm>
        <a:off x="4254224" y="2789697"/>
        <a:ext cx="1924369" cy="81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DE3A-3011-49E7-BA70-5796A62747C7}">
      <dsp:nvSpPr>
        <dsp:cNvPr id="0" name=""/>
        <dsp:cNvSpPr/>
      </dsp:nvSpPr>
      <dsp:spPr>
        <a:xfrm>
          <a:off x="405253" y="1026236"/>
          <a:ext cx="816675" cy="816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5ADE7-FDB3-429D-A6ED-82B9E14B8C67}">
      <dsp:nvSpPr>
        <dsp:cNvPr id="0" name=""/>
        <dsp:cNvSpPr/>
      </dsp:nvSpPr>
      <dsp:spPr>
        <a:xfrm>
          <a:off x="576755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6950-FEB8-494A-9D4E-05C3870C6CDB}">
      <dsp:nvSpPr>
        <dsp:cNvPr id="0" name=""/>
        <dsp:cNvSpPr/>
      </dsp:nvSpPr>
      <dsp:spPr>
        <a:xfrm>
          <a:off x="1396930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Alignment with Communication Theories:</a:t>
          </a:r>
          <a:endParaRPr lang="en-US" sz="1300" kern="1200"/>
        </a:p>
      </dsp:txBody>
      <dsp:txXfrm>
        <a:off x="1396930" y="1026236"/>
        <a:ext cx="1925020" cy="816675"/>
      </dsp:txXfrm>
    </dsp:sp>
    <dsp:sp modelId="{E23409DD-279B-4CE2-8528-92331DC354BF}">
      <dsp:nvSpPr>
        <dsp:cNvPr id="0" name=""/>
        <dsp:cNvSpPr/>
      </dsp:nvSpPr>
      <dsp:spPr>
        <a:xfrm>
          <a:off x="3657371" y="1026236"/>
          <a:ext cx="816675" cy="816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62798-82ED-46C4-95C2-E9905D7E3931}">
      <dsp:nvSpPr>
        <dsp:cNvPr id="0" name=""/>
        <dsp:cNvSpPr/>
      </dsp:nvSpPr>
      <dsp:spPr>
        <a:xfrm>
          <a:off x="3828873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FFF1-23F5-4D90-8320-842D0FAD27E5}">
      <dsp:nvSpPr>
        <dsp:cNvPr id="0" name=""/>
        <dsp:cNvSpPr/>
      </dsp:nvSpPr>
      <dsp:spPr>
        <a:xfrm>
          <a:off x="4649048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/>
            <a:t>Shannon-Weaver Model:</a:t>
          </a:r>
          <a:r>
            <a:rPr lang="en-GB" sz="1300" b="0" i="0" kern="1200" dirty="0"/>
            <a:t> Reflects in email and direct phone calls</a:t>
          </a:r>
          <a:endParaRPr lang="en-US" sz="1300" kern="1200" dirty="0"/>
        </a:p>
      </dsp:txBody>
      <dsp:txXfrm>
        <a:off x="4649048" y="1026236"/>
        <a:ext cx="1925020" cy="816675"/>
      </dsp:txXfrm>
    </dsp:sp>
    <dsp:sp modelId="{A056F070-3B57-422C-8A21-26B3356465E2}">
      <dsp:nvSpPr>
        <dsp:cNvPr id="0" name=""/>
        <dsp:cNvSpPr/>
      </dsp:nvSpPr>
      <dsp:spPr>
        <a:xfrm>
          <a:off x="6909488" y="1026236"/>
          <a:ext cx="816675" cy="816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39C5F-1B4C-410E-A92A-76A360767A3F}">
      <dsp:nvSpPr>
        <dsp:cNvPr id="0" name=""/>
        <dsp:cNvSpPr/>
      </dsp:nvSpPr>
      <dsp:spPr>
        <a:xfrm>
          <a:off x="7080990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4D484-EE9D-4323-B382-A43380DFF31A}">
      <dsp:nvSpPr>
        <dsp:cNvPr id="0" name=""/>
        <dsp:cNvSpPr/>
      </dsp:nvSpPr>
      <dsp:spPr>
        <a:xfrm>
          <a:off x="7901166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Kincaid’s Convergence Model:</a:t>
          </a:r>
          <a:r>
            <a:rPr lang="en-GB" sz="1300" b="0" i="0" kern="1200"/>
            <a:t> MS Teams for mutual understanding and feedback</a:t>
          </a:r>
          <a:endParaRPr lang="en-US" sz="1300" kern="1200"/>
        </a:p>
      </dsp:txBody>
      <dsp:txXfrm>
        <a:off x="7901166" y="1026236"/>
        <a:ext cx="1925020" cy="816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D569B-D118-441D-8C9F-D7492D5494F6}">
      <dsp:nvSpPr>
        <dsp:cNvPr id="0" name=""/>
        <dsp:cNvSpPr/>
      </dsp:nvSpPr>
      <dsp:spPr>
        <a:xfrm>
          <a:off x="235953" y="779085"/>
          <a:ext cx="997199" cy="978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44599-D7F4-40A7-A3E2-1FB476EE72A1}">
      <dsp:nvSpPr>
        <dsp:cNvPr id="0" name=""/>
        <dsp:cNvSpPr/>
      </dsp:nvSpPr>
      <dsp:spPr>
        <a:xfrm>
          <a:off x="357829" y="891654"/>
          <a:ext cx="753446" cy="7534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69BE4-93F0-4D8D-A7D4-D5C6EFFEEF45}">
      <dsp:nvSpPr>
        <dsp:cNvPr id="0" name=""/>
        <dsp:cNvSpPr/>
      </dsp:nvSpPr>
      <dsp:spPr>
        <a:xfrm>
          <a:off x="1662443" y="618854"/>
          <a:ext cx="3062037" cy="129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Recommendations:</a:t>
          </a:r>
          <a:endParaRPr lang="en-US" sz="1800" kern="1200" dirty="0"/>
        </a:p>
      </dsp:txBody>
      <dsp:txXfrm>
        <a:off x="1662443" y="618854"/>
        <a:ext cx="3062037" cy="1299046"/>
      </dsp:txXfrm>
    </dsp:sp>
    <dsp:sp modelId="{E15CFBAD-968C-4C2A-A4A0-DF0A12B098FA}">
      <dsp:nvSpPr>
        <dsp:cNvPr id="0" name=""/>
        <dsp:cNvSpPr/>
      </dsp:nvSpPr>
      <dsp:spPr>
        <a:xfrm>
          <a:off x="5258017" y="756085"/>
          <a:ext cx="1068218" cy="1024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A6175-F9BF-415D-AA83-93F03E5EAF5F}">
      <dsp:nvSpPr>
        <dsp:cNvPr id="0" name=""/>
        <dsp:cNvSpPr/>
      </dsp:nvSpPr>
      <dsp:spPr>
        <a:xfrm>
          <a:off x="5415403" y="891654"/>
          <a:ext cx="753446" cy="7534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4B6AC-90E3-4D20-B39B-4C298515B1B2}">
      <dsp:nvSpPr>
        <dsp:cNvPr id="0" name=""/>
        <dsp:cNvSpPr/>
      </dsp:nvSpPr>
      <dsp:spPr>
        <a:xfrm>
          <a:off x="6720016" y="618854"/>
          <a:ext cx="3062037" cy="129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Encourage Transparent Collaboration:</a:t>
          </a:r>
          <a:r>
            <a:rPr lang="en-GB" sz="1500" b="0" i="0" kern="1200" dirty="0"/>
            <a:t> Emphasize transparent collaboration within teams</a:t>
          </a:r>
          <a:endParaRPr lang="en-US" sz="1500" kern="1200" dirty="0"/>
        </a:p>
      </dsp:txBody>
      <dsp:txXfrm>
        <a:off x="6720016" y="618854"/>
        <a:ext cx="3062037" cy="1299046"/>
      </dsp:txXfrm>
    </dsp:sp>
    <dsp:sp modelId="{D9A8C5E7-F169-407F-AA05-DE341716543A}">
      <dsp:nvSpPr>
        <dsp:cNvPr id="0" name=""/>
        <dsp:cNvSpPr/>
      </dsp:nvSpPr>
      <dsp:spPr>
        <a:xfrm>
          <a:off x="235953" y="2834256"/>
          <a:ext cx="1139861" cy="1037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3A88-198A-496B-9605-92852D8AC299}">
      <dsp:nvSpPr>
        <dsp:cNvPr id="0" name=""/>
        <dsp:cNvSpPr/>
      </dsp:nvSpPr>
      <dsp:spPr>
        <a:xfrm>
          <a:off x="429160" y="2976346"/>
          <a:ext cx="753446" cy="7534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5A206-4D1E-48C6-8E60-8448AA173CA0}">
      <dsp:nvSpPr>
        <dsp:cNvPr id="0" name=""/>
        <dsp:cNvSpPr/>
      </dsp:nvSpPr>
      <dsp:spPr>
        <a:xfrm>
          <a:off x="1733773" y="2703546"/>
          <a:ext cx="3062037" cy="129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Establish Clear Protocols:</a:t>
          </a:r>
          <a:r>
            <a:rPr lang="en-GB" sz="1500" b="0" i="0" kern="1200" dirty="0"/>
            <a:t> Develop protocols for sharing project details</a:t>
          </a:r>
          <a:endParaRPr lang="en-US" sz="1500" kern="1200" dirty="0"/>
        </a:p>
      </dsp:txBody>
      <dsp:txXfrm>
        <a:off x="1733773" y="2703546"/>
        <a:ext cx="3062037" cy="1299046"/>
      </dsp:txXfrm>
    </dsp:sp>
    <dsp:sp modelId="{D3110E10-73A1-4D02-A660-8A90DBB66554}">
      <dsp:nvSpPr>
        <dsp:cNvPr id="0" name=""/>
        <dsp:cNvSpPr/>
      </dsp:nvSpPr>
      <dsp:spPr>
        <a:xfrm>
          <a:off x="5329348" y="2824578"/>
          <a:ext cx="1078026" cy="10569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5627F-5E13-491A-B2CF-615D7CDBB6B1}">
      <dsp:nvSpPr>
        <dsp:cNvPr id="0" name=""/>
        <dsp:cNvSpPr/>
      </dsp:nvSpPr>
      <dsp:spPr>
        <a:xfrm>
          <a:off x="5491637" y="2976346"/>
          <a:ext cx="753446" cy="7534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7125-AEC7-4D40-8761-AD7F6CDE2AC0}">
      <dsp:nvSpPr>
        <dsp:cNvPr id="0" name=""/>
        <dsp:cNvSpPr/>
      </dsp:nvSpPr>
      <dsp:spPr>
        <a:xfrm>
          <a:off x="6796251" y="2703546"/>
          <a:ext cx="3062037" cy="1299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Timely Responses:</a:t>
          </a:r>
          <a:r>
            <a:rPr lang="en-GB" sz="1500" b="0" i="0" kern="1200" dirty="0"/>
            <a:t> Encourage quick responses to queries</a:t>
          </a:r>
          <a:endParaRPr lang="en-US" sz="1500" kern="1200" dirty="0"/>
        </a:p>
      </dsp:txBody>
      <dsp:txXfrm>
        <a:off x="6796251" y="2703546"/>
        <a:ext cx="3062037" cy="1299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3EA9D-5E30-411A-868D-666826808030}">
      <dsp:nvSpPr>
        <dsp:cNvPr id="0" name=""/>
        <dsp:cNvSpPr/>
      </dsp:nvSpPr>
      <dsp:spPr>
        <a:xfrm>
          <a:off x="431229" y="1304356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5EFC2-1E5D-4C9D-A18E-2828B292FCFC}">
      <dsp:nvSpPr>
        <dsp:cNvPr id="0" name=""/>
        <dsp:cNvSpPr/>
      </dsp:nvSpPr>
      <dsp:spPr>
        <a:xfrm>
          <a:off x="665229" y="153835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0360-55B6-42B8-B1D5-7BD14EF7A2A2}">
      <dsp:nvSpPr>
        <dsp:cNvPr id="0" name=""/>
        <dsp:cNvSpPr/>
      </dsp:nvSpPr>
      <dsp:spPr>
        <a:xfrm>
          <a:off x="80229" y="27443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i="0" kern="1200"/>
            <a:t>Employee Engagement Assessment:</a:t>
          </a:r>
          <a:endParaRPr lang="en-US" sz="1200" kern="1200"/>
        </a:p>
      </dsp:txBody>
      <dsp:txXfrm>
        <a:off x="80229" y="2744356"/>
        <a:ext cx="1800000" cy="720000"/>
      </dsp:txXfrm>
    </dsp:sp>
    <dsp:sp modelId="{2E66EEFB-B0AA-4352-9882-3ADECCFBAEF0}">
      <dsp:nvSpPr>
        <dsp:cNvPr id="0" name=""/>
        <dsp:cNvSpPr/>
      </dsp:nvSpPr>
      <dsp:spPr>
        <a:xfrm>
          <a:off x="2546229" y="130435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8DD79-5771-410E-8A63-ED6C1B99CCFF}">
      <dsp:nvSpPr>
        <dsp:cNvPr id="0" name=""/>
        <dsp:cNvSpPr/>
      </dsp:nvSpPr>
      <dsp:spPr>
        <a:xfrm>
          <a:off x="2780229" y="153835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1F69-F140-4639-BEE4-DF273F249D86}">
      <dsp:nvSpPr>
        <dsp:cNvPr id="0" name=""/>
        <dsp:cNvSpPr/>
      </dsp:nvSpPr>
      <dsp:spPr>
        <a:xfrm>
          <a:off x="2195229" y="27443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Active participation observed</a:t>
          </a:r>
          <a:endParaRPr lang="en-US" sz="1200" kern="1200"/>
        </a:p>
      </dsp:txBody>
      <dsp:txXfrm>
        <a:off x="2195229" y="2744356"/>
        <a:ext cx="1800000" cy="720000"/>
      </dsp:txXfrm>
    </dsp:sp>
    <dsp:sp modelId="{421CEAF5-C425-452E-AACB-B05E3B67EA4B}">
      <dsp:nvSpPr>
        <dsp:cNvPr id="0" name=""/>
        <dsp:cNvSpPr/>
      </dsp:nvSpPr>
      <dsp:spPr>
        <a:xfrm>
          <a:off x="4661229" y="130435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894A-ECFF-41DB-9DE1-6B5D3A5CCE9F}">
      <dsp:nvSpPr>
        <dsp:cNvPr id="0" name=""/>
        <dsp:cNvSpPr/>
      </dsp:nvSpPr>
      <dsp:spPr>
        <a:xfrm>
          <a:off x="4895229" y="153835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B69A1-B61E-41B6-A1A1-9F333ADD79E0}">
      <dsp:nvSpPr>
        <dsp:cNvPr id="0" name=""/>
        <dsp:cNvSpPr/>
      </dsp:nvSpPr>
      <dsp:spPr>
        <a:xfrm>
          <a:off x="4310229" y="27443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Areas for improvement in information sharing</a:t>
          </a:r>
          <a:endParaRPr lang="en-US" sz="1200" kern="1200"/>
        </a:p>
      </dsp:txBody>
      <dsp:txXfrm>
        <a:off x="4310229" y="2744356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4CD7-D0E7-4E88-86E1-7B44CD3785DB}">
      <dsp:nvSpPr>
        <dsp:cNvPr id="0" name=""/>
        <dsp:cNvSpPr/>
      </dsp:nvSpPr>
      <dsp:spPr>
        <a:xfrm>
          <a:off x="145059" y="1441087"/>
          <a:ext cx="781132" cy="781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9A45B-477C-4B02-873E-910A58DF1286}">
      <dsp:nvSpPr>
        <dsp:cNvPr id="0" name=""/>
        <dsp:cNvSpPr/>
      </dsp:nvSpPr>
      <dsp:spPr>
        <a:xfrm>
          <a:off x="309096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7FFE6-7EC5-4B47-B0C8-3E71747BCA86}">
      <dsp:nvSpPr>
        <dsp:cNvPr id="0" name=""/>
        <dsp:cNvSpPr/>
      </dsp:nvSpPr>
      <dsp:spPr>
        <a:xfrm>
          <a:off x="1093577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Instances of Misunderstandings:</a:t>
          </a:r>
          <a:endParaRPr lang="en-US" sz="1500" kern="1200"/>
        </a:p>
      </dsp:txBody>
      <dsp:txXfrm>
        <a:off x="1093577" y="1441087"/>
        <a:ext cx="1841241" cy="781132"/>
      </dsp:txXfrm>
    </dsp:sp>
    <dsp:sp modelId="{3B3E5B92-A3D8-4E66-A015-BA75F3B8829B}">
      <dsp:nvSpPr>
        <dsp:cNvPr id="0" name=""/>
        <dsp:cNvSpPr/>
      </dsp:nvSpPr>
      <dsp:spPr>
        <a:xfrm>
          <a:off x="3255640" y="1441087"/>
          <a:ext cx="781132" cy="781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AD58B-A0B6-4427-92BE-8737FDC68824}">
      <dsp:nvSpPr>
        <dsp:cNvPr id="0" name=""/>
        <dsp:cNvSpPr/>
      </dsp:nvSpPr>
      <dsp:spPr>
        <a:xfrm>
          <a:off x="3419678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AE12B-4B56-4D22-9BDF-71AF485BA67E}">
      <dsp:nvSpPr>
        <dsp:cNvPr id="0" name=""/>
        <dsp:cNvSpPr/>
      </dsp:nvSpPr>
      <dsp:spPr>
        <a:xfrm>
          <a:off x="4204158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Lack of information on database structures</a:t>
          </a:r>
          <a:endParaRPr lang="en-US" sz="1500" kern="1200"/>
        </a:p>
      </dsp:txBody>
      <dsp:txXfrm>
        <a:off x="4204158" y="1441087"/>
        <a:ext cx="1841241" cy="781132"/>
      </dsp:txXfrm>
    </dsp:sp>
    <dsp:sp modelId="{26D68107-D4DF-4E8C-92F9-3BE913BD8A3B}">
      <dsp:nvSpPr>
        <dsp:cNvPr id="0" name=""/>
        <dsp:cNvSpPr/>
      </dsp:nvSpPr>
      <dsp:spPr>
        <a:xfrm>
          <a:off x="145059" y="2546492"/>
          <a:ext cx="781132" cy="781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A8265-E978-49A9-8D75-9411ACFC750D}">
      <dsp:nvSpPr>
        <dsp:cNvPr id="0" name=""/>
        <dsp:cNvSpPr/>
      </dsp:nvSpPr>
      <dsp:spPr>
        <a:xfrm>
          <a:off x="309096" y="2710530"/>
          <a:ext cx="453056" cy="453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AB34-5866-4EDE-9D3C-19D276C5DC89}">
      <dsp:nvSpPr>
        <dsp:cNvPr id="0" name=""/>
        <dsp:cNvSpPr/>
      </dsp:nvSpPr>
      <dsp:spPr>
        <a:xfrm>
          <a:off x="1093577" y="2546492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Impact on project timelines</a:t>
          </a:r>
          <a:endParaRPr lang="en-US" sz="1500" kern="1200"/>
        </a:p>
      </dsp:txBody>
      <dsp:txXfrm>
        <a:off x="1093577" y="2546492"/>
        <a:ext cx="1841241" cy="781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67C33-EEF8-4862-B4A2-9B36C3110B18}">
      <dsp:nvSpPr>
        <dsp:cNvPr id="0" name=""/>
        <dsp:cNvSpPr/>
      </dsp:nvSpPr>
      <dsp:spPr>
        <a:xfrm>
          <a:off x="405253" y="1026236"/>
          <a:ext cx="816675" cy="816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FC2B8-F8B8-4F03-BB66-F1A86C2B7D40}">
      <dsp:nvSpPr>
        <dsp:cNvPr id="0" name=""/>
        <dsp:cNvSpPr/>
      </dsp:nvSpPr>
      <dsp:spPr>
        <a:xfrm>
          <a:off x="576755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663A-F95D-44FC-8627-DD4EA660FAFE}">
      <dsp:nvSpPr>
        <dsp:cNvPr id="0" name=""/>
        <dsp:cNvSpPr/>
      </dsp:nvSpPr>
      <dsp:spPr>
        <a:xfrm>
          <a:off x="1396930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/>
            <a:t>Observed Conflicts:</a:t>
          </a:r>
          <a:endParaRPr lang="en-US" sz="2100" kern="1200"/>
        </a:p>
      </dsp:txBody>
      <dsp:txXfrm>
        <a:off x="1396930" y="1026236"/>
        <a:ext cx="1925020" cy="816675"/>
      </dsp:txXfrm>
    </dsp:sp>
    <dsp:sp modelId="{9FD70363-2DC5-4FF3-AB5F-40C8D8940FEA}">
      <dsp:nvSpPr>
        <dsp:cNvPr id="0" name=""/>
        <dsp:cNvSpPr/>
      </dsp:nvSpPr>
      <dsp:spPr>
        <a:xfrm>
          <a:off x="3657371" y="1026236"/>
          <a:ext cx="816675" cy="816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EDFDE-99AA-4A57-95A1-256BF431C13E}">
      <dsp:nvSpPr>
        <dsp:cNvPr id="0" name=""/>
        <dsp:cNvSpPr/>
      </dsp:nvSpPr>
      <dsp:spPr>
        <a:xfrm>
          <a:off x="3828873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41EC-C999-4220-AD39-72EF6FC767C3}">
      <dsp:nvSpPr>
        <dsp:cNvPr id="0" name=""/>
        <dsp:cNvSpPr/>
      </dsp:nvSpPr>
      <dsp:spPr>
        <a:xfrm>
          <a:off x="4649048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Minor tensions due to delays</a:t>
          </a:r>
          <a:endParaRPr lang="en-US" sz="2100" kern="1200"/>
        </a:p>
      </dsp:txBody>
      <dsp:txXfrm>
        <a:off x="4649048" y="1026236"/>
        <a:ext cx="1925020" cy="816675"/>
      </dsp:txXfrm>
    </dsp:sp>
    <dsp:sp modelId="{81CCEA58-6F2A-4344-B338-4B7D19BE88C4}">
      <dsp:nvSpPr>
        <dsp:cNvPr id="0" name=""/>
        <dsp:cNvSpPr/>
      </dsp:nvSpPr>
      <dsp:spPr>
        <a:xfrm>
          <a:off x="6909488" y="1026236"/>
          <a:ext cx="816675" cy="816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183AA-F453-48AF-B6AD-C19B92D90E39}">
      <dsp:nvSpPr>
        <dsp:cNvPr id="0" name=""/>
        <dsp:cNvSpPr/>
      </dsp:nvSpPr>
      <dsp:spPr>
        <a:xfrm>
          <a:off x="7080990" y="1197738"/>
          <a:ext cx="473671" cy="473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FEA0-18BB-460F-9367-98443EC66C38}">
      <dsp:nvSpPr>
        <dsp:cNvPr id="0" name=""/>
        <dsp:cNvSpPr/>
      </dsp:nvSpPr>
      <dsp:spPr>
        <a:xfrm>
          <a:off x="7901166" y="1026236"/>
          <a:ext cx="1925020" cy="81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Improvements suggested</a:t>
          </a:r>
          <a:endParaRPr lang="en-US" sz="2100" kern="1200"/>
        </a:p>
      </dsp:txBody>
      <dsp:txXfrm>
        <a:off x="7901166" y="1026236"/>
        <a:ext cx="1925020" cy="816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45CF6-A14E-45CD-8EEA-91B910963DB6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B1E55-022F-4754-9439-BAA91E55951A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B47B9-E062-483F-BD15-85D59C6FE76E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Summary of Recommendations:</a:t>
          </a:r>
          <a:endParaRPr lang="en-US" sz="1400" kern="1200"/>
        </a:p>
      </dsp:txBody>
      <dsp:txXfrm>
        <a:off x="1003206" y="1162616"/>
        <a:ext cx="1924369" cy="816399"/>
      </dsp:txXfrm>
    </dsp:sp>
    <dsp:sp modelId="{D96DF33D-D56C-4D7B-8018-56994AE463E5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A5AD-11D0-4788-BFB0-CAE411A0A68D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44577-CCFA-4642-8FBF-36A91A011A91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Implement database information sharing protocols</a:t>
          </a:r>
          <a:endParaRPr lang="en-US" sz="1400" kern="1200"/>
        </a:p>
      </dsp:txBody>
      <dsp:txXfrm>
        <a:off x="4254224" y="1162616"/>
        <a:ext cx="1924369" cy="816399"/>
      </dsp:txXfrm>
    </dsp:sp>
    <dsp:sp modelId="{55F3490F-834D-4429-9FFA-2B4F2F2CF2A8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FC2A3-F9CC-45EE-84BE-6822C3625A90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D846B-E0B4-41C2-BC56-2597BFFEE8F6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Conduct regular training on effective communication</a:t>
          </a:r>
          <a:endParaRPr lang="en-US" sz="1400" kern="1200"/>
        </a:p>
      </dsp:txBody>
      <dsp:txXfrm>
        <a:off x="1003206" y="2789697"/>
        <a:ext cx="1924369" cy="816399"/>
      </dsp:txXfrm>
    </dsp:sp>
    <dsp:sp modelId="{D4FC604A-C294-4F60-9584-0D0E0F3E1974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B7B1-66CC-467A-9EC4-FAEE5AE3285C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E5ED-6ADE-4D4C-99E0-196E3AB60BFF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Establish feedback mechanisms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5B20A-A942-4B45-865E-3C3861D7CAE1}">
      <dsp:nvSpPr>
        <dsp:cNvPr id="0" name=""/>
        <dsp:cNvSpPr/>
      </dsp:nvSpPr>
      <dsp:spPr>
        <a:xfrm>
          <a:off x="145059" y="1441087"/>
          <a:ext cx="781132" cy="781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FB268-3466-4FDA-8FA2-15B7CC7B887D}">
      <dsp:nvSpPr>
        <dsp:cNvPr id="0" name=""/>
        <dsp:cNvSpPr/>
      </dsp:nvSpPr>
      <dsp:spPr>
        <a:xfrm>
          <a:off x="309096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32F22-E389-4FBE-9C41-66E625D1BC31}">
      <dsp:nvSpPr>
        <dsp:cNvPr id="0" name=""/>
        <dsp:cNvSpPr/>
      </dsp:nvSpPr>
      <dsp:spPr>
        <a:xfrm>
          <a:off x="1093577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Key Findings Summary:</a:t>
          </a:r>
          <a:endParaRPr lang="en-US" sz="1200" kern="1200"/>
        </a:p>
      </dsp:txBody>
      <dsp:txXfrm>
        <a:off x="1093577" y="1441087"/>
        <a:ext cx="1841241" cy="781132"/>
      </dsp:txXfrm>
    </dsp:sp>
    <dsp:sp modelId="{A73731AD-C7F9-40F2-905F-913A9D101989}">
      <dsp:nvSpPr>
        <dsp:cNvPr id="0" name=""/>
        <dsp:cNvSpPr/>
      </dsp:nvSpPr>
      <dsp:spPr>
        <a:xfrm>
          <a:off x="3255640" y="1441087"/>
          <a:ext cx="781132" cy="781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8B1A8-7CA5-4408-B2F5-8716388613B7}">
      <dsp:nvSpPr>
        <dsp:cNvPr id="0" name=""/>
        <dsp:cNvSpPr/>
      </dsp:nvSpPr>
      <dsp:spPr>
        <a:xfrm>
          <a:off x="3419678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1FEC-2EA0-4E46-9BB2-41CB280443B4}">
      <dsp:nvSpPr>
        <dsp:cNvPr id="0" name=""/>
        <dsp:cNvSpPr/>
      </dsp:nvSpPr>
      <dsp:spPr>
        <a:xfrm>
          <a:off x="4204158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Effective communication practices observed</a:t>
          </a:r>
          <a:endParaRPr lang="en-US" sz="1200" kern="1200"/>
        </a:p>
      </dsp:txBody>
      <dsp:txXfrm>
        <a:off x="4204158" y="1441087"/>
        <a:ext cx="1841241" cy="781132"/>
      </dsp:txXfrm>
    </dsp:sp>
    <dsp:sp modelId="{9BCF959D-72A0-4E52-9C2F-F591A4BEB2DD}">
      <dsp:nvSpPr>
        <dsp:cNvPr id="0" name=""/>
        <dsp:cNvSpPr/>
      </dsp:nvSpPr>
      <dsp:spPr>
        <a:xfrm>
          <a:off x="145059" y="2546492"/>
          <a:ext cx="781132" cy="781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25B99-8FED-4A90-A850-68749D8FF708}">
      <dsp:nvSpPr>
        <dsp:cNvPr id="0" name=""/>
        <dsp:cNvSpPr/>
      </dsp:nvSpPr>
      <dsp:spPr>
        <a:xfrm>
          <a:off x="309096" y="2710530"/>
          <a:ext cx="453056" cy="453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28D6-5E89-45F7-9C88-47DAB7674394}">
      <dsp:nvSpPr>
        <dsp:cNvPr id="0" name=""/>
        <dsp:cNvSpPr/>
      </dsp:nvSpPr>
      <dsp:spPr>
        <a:xfrm>
          <a:off x="1093577" y="2546492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Room for improvement, especially in transparency and information sharing</a:t>
          </a:r>
          <a:endParaRPr lang="en-US" sz="1200" kern="1200"/>
        </a:p>
      </dsp:txBody>
      <dsp:txXfrm>
        <a:off x="1093577" y="2546492"/>
        <a:ext cx="1841241" cy="78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295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0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9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17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08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9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29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5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35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40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7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4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98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78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68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16EBC0-43E1-4A71-A5DA-FD54343B0DE7}" type="datetimeFigureOut">
              <a:rPr lang="en-ZA" smtClean="0"/>
              <a:t>2024/01/25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5DD36B-961D-4487-8AC4-F0FF29E551A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115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BC506-4699-41F9-8F8C-93C98C6E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b="1" i="0" dirty="0">
                <a:effectLst/>
                <a:latin typeface="Amasis MT Pro Medium" panose="02040604050005020304" pitchFamily="18" charset="0"/>
              </a:rPr>
              <a:t>Title: Assessment of Communication in the Department</a:t>
            </a:r>
            <a:br>
              <a:rPr lang="en-GB" b="0" i="0" dirty="0">
                <a:effectLst/>
                <a:latin typeface="Söhne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35E1C-A2B9-41AC-B94B-2A36A6AF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Presented by Philasande Bhani, Software Developer Intern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11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BB5B9E-EE75-4EB8-BE3F-60040B5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i="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Conclusion</a:t>
            </a:r>
            <a:endParaRPr lang="en-US" sz="3300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75E770D-C092-D5E9-B1A2-B8AA70556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33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25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AC2DC-DE79-4BDA-A940-3D14D9B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/>
              <a:t>Question &amp; Answers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A76D-982C-44CF-B1CD-834E7A9B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0" i="0"/>
              <a:t>Open the floor for questions and discussions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512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3BDF1CB-2BE4-4E09-BB84-A6F5D750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90F2F48E-FE15-9084-CEE2-C468E6E0E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01429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640871-CE2B-4789-8CFD-A8785C7B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i="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Communication Methods</a:t>
            </a:r>
            <a:endParaRPr lang="en-US" sz="2500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67C6DB8-A36E-B7D7-2482-1CE2A9482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01008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8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C7FF7-E418-4A60-B2B1-7D8FCD32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59" y="36386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Application of Communication Theory</a:t>
            </a:r>
            <a:endParaRPr lang="en-US" sz="3600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A42B14E7-97CB-7206-615F-E5D89F4FD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36187"/>
              </p:ext>
            </p:extLst>
          </p:nvPr>
        </p:nvGraphicFramePr>
        <p:xfrm>
          <a:off x="865979" y="2127789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A8BE1-FC62-4B2C-BAE7-517223EE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42" y="160755"/>
            <a:ext cx="6838561" cy="1975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Recommendations for Improvement</a:t>
            </a:r>
            <a:endParaRPr lang="en-US" sz="3600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2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FE1F8D8-92A8-33C3-7A59-9EB73B720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964651"/>
              </p:ext>
            </p:extLst>
          </p:nvPr>
        </p:nvGraphicFramePr>
        <p:xfrm>
          <a:off x="1003178" y="1676400"/>
          <a:ext cx="10094242" cy="462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7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FFBB4-B349-4107-B97A-1496F60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i="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Employee Engagement</a:t>
            </a:r>
            <a:endParaRPr lang="en-US" sz="3300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A166D53-4823-14E2-76AA-4AA7408E0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2095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78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7C6E0-9493-47E4-A2EF-A1A36714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i="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Misunderstandings</a:t>
            </a:r>
            <a:endParaRPr lang="en-US" sz="2000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61541-0997-D431-D131-853B6367A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73796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7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F861B-13F9-45EF-A0DB-9312874E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Conflict Resolution</a:t>
            </a:r>
            <a:endParaRPr lang="en-US" sz="3600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9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CB108F-3743-D576-376E-35BFEE76E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969798"/>
              </p:ext>
            </p:extLst>
          </p:nvPr>
        </p:nvGraphicFramePr>
        <p:xfrm>
          <a:off x="684212" y="1006997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2747E6-DDC4-45B1-ADD6-8B4BCA83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i="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Recommendations</a:t>
            </a:r>
            <a:endParaRPr lang="en-US" sz="2000" kern="1200" cap="all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2048758-3607-9D13-F994-BBDBC93FB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62423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1712</TotalTime>
  <Words>222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Amasis MT Pro Medium</vt:lpstr>
      <vt:lpstr>Arial</vt:lpstr>
      <vt:lpstr>Century Gothic</vt:lpstr>
      <vt:lpstr>Söhne</vt:lpstr>
      <vt:lpstr>Wingdings 3</vt:lpstr>
      <vt:lpstr>Slice</vt:lpstr>
      <vt:lpstr>Title: Assessment of Communication in the Department </vt:lpstr>
      <vt:lpstr>Introduction</vt:lpstr>
      <vt:lpstr>Communication Methods</vt:lpstr>
      <vt:lpstr>Application of Communication Theory</vt:lpstr>
      <vt:lpstr>Recommendations for Improvement</vt:lpstr>
      <vt:lpstr>Employee Engagement</vt:lpstr>
      <vt:lpstr>Misunderstandings</vt:lpstr>
      <vt:lpstr>Conflict Resolution</vt:lpstr>
      <vt:lpstr>Recommendations</vt:lpstr>
      <vt:lpstr>Conclusion</vt:lpstr>
      <vt:lpstr>Question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Assessment of Communication in the Department </dc:title>
  <dc:creator>Philasande Bhani</dc:creator>
  <cp:lastModifiedBy>Philasande Bhani</cp:lastModifiedBy>
  <cp:revision>9</cp:revision>
  <dcterms:created xsi:type="dcterms:W3CDTF">2024-01-14T07:38:29Z</dcterms:created>
  <dcterms:modified xsi:type="dcterms:W3CDTF">2024-01-25T08:07:52Z</dcterms:modified>
</cp:coreProperties>
</file>