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15.xml" Type="http://schemas.openxmlformats.org/officeDocument/2006/relationships/slide" Id="rId21"/><Relationship Target="slides/slide6.xml" Type="http://schemas.openxmlformats.org/officeDocument/2006/relationships/slide" Id="rId12"/><Relationship Target="presProps.xml" Type="http://schemas.openxmlformats.org/officeDocument/2006/relationships/presProps" Id="rId2"/><Relationship Target="slides/slide7.xml" Type="http://schemas.openxmlformats.org/officeDocument/2006/relationships/slide" Id="rId13"/><Relationship Target="theme/theme3.xml" Type="http://schemas.openxmlformats.org/officeDocument/2006/relationships/theme" Id="rId1"/><Relationship Target="slides/slide4.xml" Type="http://schemas.openxmlformats.org/officeDocument/2006/relationships/slide" Id="rId10"/><Relationship Target="slideMasters/slideMaster1.xml" Type="http://schemas.openxmlformats.org/officeDocument/2006/relationships/slideMaster" Id="rId4"/><Relationship Target="slides/slide5.xml" Type="http://schemas.openxmlformats.org/officeDocument/2006/relationships/slide" Id="rId11"/><Relationship Target="tableStyles.xml" Type="http://schemas.openxmlformats.org/officeDocument/2006/relationships/tableStyles" Id="rId3"/><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None/>
            </a:pPr>
            <a:r>
              <a:t/>
            </a:r>
            <a:endParaRPr strike="noStrike" u="none" b="0" cap="none" baseline="0" sz="1100" i="0"/>
          </a:p>
        </p:txBody>
      </p:sp>
      <p:sp>
        <p:nvSpPr>
          <p:cNvPr id="75" name="Shape 7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39" name="Shape 13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46" name="Shape 14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53" name="Shape 15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60" name="Shape 16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67" name="Shape 16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SzPct val="78571"/>
              <a:buFont typeface="Arial"/>
              <a:buNone/>
            </a:pPr>
            <a:r>
              <a:rPr lang="en"/>
              <a:t>Significant milestones occur in the middle of March and April, with the completion of the</a:t>
            </a:r>
          </a:p>
          <a:p>
            <a:pPr rtl="0" lvl="0">
              <a:spcBef>
                <a:spcPts val="0"/>
              </a:spcBef>
              <a:buClr>
                <a:schemeClr val="dk2"/>
              </a:buClr>
              <a:buSzPct val="78571"/>
              <a:buFont typeface="Arial"/>
              <a:buNone/>
            </a:pPr>
            <a:r>
              <a:rPr lang="en"/>
              <a:t>initial hardware and software designs, respectively. The hardware implementation of the</a:t>
            </a:r>
          </a:p>
          <a:p>
            <a:pPr rtl="0" lvl="0">
              <a:spcBef>
                <a:spcPts val="0"/>
              </a:spcBef>
              <a:buClr>
                <a:schemeClr val="dk2"/>
              </a:buClr>
              <a:buSzPct val="78571"/>
              <a:buFont typeface="Arial"/>
              <a:buNone/>
            </a:pPr>
            <a:r>
              <a:rPr lang="en"/>
              <a:t>project is scheduled to be completed by end of February to provide a stable development</a:t>
            </a:r>
          </a:p>
          <a:p>
            <a:pPr rtl="0" lvl="0">
              <a:spcBef>
                <a:spcPts val="0"/>
              </a:spcBef>
              <a:buClr>
                <a:schemeClr val="dk2"/>
              </a:buClr>
              <a:buSzPct val="78571"/>
              <a:buFont typeface="Arial"/>
              <a:buNone/>
            </a:pPr>
            <a:r>
              <a:rPr lang="en"/>
              <a:t>environment for the software development. Following this point will be testing and</a:t>
            </a:r>
          </a:p>
          <a:p>
            <a:pPr rtl="0" lvl="0">
              <a:spcBef>
                <a:spcPts val="0"/>
              </a:spcBef>
              <a:buClr>
                <a:schemeClr val="dk2"/>
              </a:buClr>
              <a:buSzPct val="78571"/>
              <a:buFont typeface="Arial"/>
              <a:buNone/>
            </a:pPr>
            <a:r>
              <a:rPr lang="en"/>
              <a:t>debugging and working on project demonstration and final presentation.</a:t>
            </a:r>
          </a:p>
          <a:p>
            <a:pPr rtl="0" lvl="0">
              <a:spcBef>
                <a:spcPts val="0"/>
              </a:spcBef>
              <a:buNone/>
            </a:pPr>
            <a:r>
              <a:t/>
            </a:r>
            <a:endParaRPr/>
          </a:p>
        </p:txBody>
      </p:sp>
      <p:sp>
        <p:nvSpPr>
          <p:cNvPr id="174" name="Shape 17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rPr lang="en"/>
              <a:t> We see the oculus rift as a tool to enhance the immersive qualities of the simulations. Though still in developmental stage, we believe that adding hardware peripherals to interact with the virtual environment will revolutionize the VR experience. We intend to break down the human computer barrier. Human computer interaction.</a:t>
            </a:r>
          </a:p>
        </p:txBody>
      </p:sp>
      <p:sp>
        <p:nvSpPr>
          <p:cNvPr id="82" name="Shape 8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89" name="Shape 8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97" name="Shape 9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04" name="Shape 10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11" name="Shape 11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18" name="Shape 11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25" name="Shape 12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Clr>
                <a:schemeClr val="dk2"/>
              </a:buClr>
              <a:buFont typeface="Arial"/>
              <a:buNone/>
            </a:pPr>
            <a:r>
              <a:t/>
            </a:r>
            <a:endParaRPr/>
          </a:p>
          <a:p>
            <a:pPr rtl="0" lvl="0">
              <a:spcBef>
                <a:spcPts val="0"/>
              </a:spcBef>
              <a:buNone/>
            </a:pPr>
            <a:r>
              <a:t/>
            </a:r>
            <a:endParaRPr/>
          </a:p>
        </p:txBody>
      </p:sp>
      <p:sp>
        <p:nvSpPr>
          <p:cNvPr id="132" name="Shape 13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media/image07.jpg" Type="http://schemas.openxmlformats.org/officeDocument/2006/relationships/image" Id="rId2"/><Relationship Target="../slideMasters/slideMaster2.xml" Type="http://schemas.openxmlformats.org/officeDocument/2006/relationships/slideMaster" Id="rId1"/><Relationship Target="../media/image03.png" Type="http://schemas.openxmlformats.org/officeDocument/2006/relationships/image" Id="rId3"/></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44" name="Shape 44"/>
        <p:cNvGrpSpPr/>
        <p:nvPr/>
      </p:nvGrpSpPr>
      <p:grpSpPr>
        <a:xfrm>
          <a:off y="0" x="0"/>
          <a:ext cy="0" cx="0"/>
          <a:chOff y="0" x="0"/>
          <a:chExt cy="0" cx="0"/>
        </a:xfrm>
      </p:grpSpPr>
      <p:sp>
        <p:nvSpPr>
          <p:cNvPr id="45" name="Shape 45"/>
          <p:cNvSpPr txBox="1"/>
          <p:nvPr>
            <p:ph type="title"/>
          </p:nvPr>
        </p:nvSpPr>
        <p:spPr>
          <a:xfrm>
            <a:off y="0" x="228600"/>
            <a:ext cy="857400" cx="87630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46" name="Shape 46"/>
          <p:cNvSpPr txBox="1"/>
          <p:nvPr>
            <p:ph idx="1" type="body"/>
          </p:nvPr>
        </p:nvSpPr>
        <p:spPr>
          <a:xfrm>
            <a:off y="898921" x="228600"/>
            <a:ext cy="3774300" cx="430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2" type="body"/>
          </p:nvPr>
        </p:nvSpPr>
        <p:spPr>
          <a:xfrm>
            <a:off y="898921" x="4686300"/>
            <a:ext cy="3774300" cx="430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48" name="Shape 48"/>
        <p:cNvGrpSpPr/>
        <p:nvPr/>
      </p:nvGrpSpPr>
      <p:grpSpPr>
        <a:xfrm>
          <a:off y="0" x="0"/>
          <a:ext cy="0" cx="0"/>
          <a:chOff y="0" x="0"/>
          <a:chExt cy="0" cx="0"/>
        </a:xfrm>
      </p:grpSpPr>
      <p:sp>
        <p:nvSpPr>
          <p:cNvPr id="49" name="Shape 49"/>
          <p:cNvSpPr txBox="1"/>
          <p:nvPr>
            <p:ph type="title"/>
          </p:nvPr>
        </p:nvSpPr>
        <p:spPr>
          <a:xfrm>
            <a:off y="205977" x="457200"/>
            <a:ext cy="8574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 type="body"/>
          </p:nvPr>
        </p:nvSpPr>
        <p:spPr>
          <a:xfrm>
            <a:off y="1151333" x="457200"/>
            <a:ext cy="479999" cx="4040099"/>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51" name="Shape 51"/>
          <p:cNvSpPr txBox="1"/>
          <p:nvPr>
            <p:ph idx="2" type="body"/>
          </p:nvPr>
        </p:nvSpPr>
        <p:spPr>
          <a:xfrm>
            <a:off y="1631156" x="457200"/>
            <a:ext cy="2963400" cx="40400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3" type="body"/>
          </p:nvPr>
        </p:nvSpPr>
        <p:spPr>
          <a:xfrm>
            <a:off y="1151333" x="4645025"/>
            <a:ext cy="479999" cx="4041900"/>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53" name="Shape 53"/>
          <p:cNvSpPr txBox="1"/>
          <p:nvPr>
            <p:ph idx="4" type="body"/>
          </p:nvPr>
        </p:nvSpPr>
        <p:spPr>
          <a:xfrm>
            <a:off y="1631156" x="4645025"/>
            <a:ext cy="2963400" cx="40419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4" name="Shape 54"/>
        <p:cNvGrpSpPr/>
        <p:nvPr/>
      </p:nvGrpSpPr>
      <p:grpSpPr>
        <a:xfrm>
          <a:off y="0" x="0"/>
          <a:ext cy="0" cx="0"/>
          <a:chOff y="0" x="0"/>
          <a:chExt cy="0" cx="0"/>
        </a:xfrm>
      </p:grpSpPr>
      <p:sp>
        <p:nvSpPr>
          <p:cNvPr id="55" name="Shape 55"/>
          <p:cNvSpPr txBox="1"/>
          <p:nvPr>
            <p:ph type="title"/>
          </p:nvPr>
        </p:nvSpPr>
        <p:spPr>
          <a:xfrm>
            <a:off y="0" x="228600"/>
            <a:ext cy="857400" cx="87630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y="0" x="0"/>
          <a:ext cy="0" cx="0"/>
          <a:chOff y="0" x="0"/>
          <a:chExt cy="0" cx="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57" name="Shape 57"/>
        <p:cNvGrpSpPr/>
        <p:nvPr/>
      </p:nvGrpSpPr>
      <p:grpSpPr>
        <a:xfrm>
          <a:off y="0" x="0"/>
          <a:ext cy="0" cx="0"/>
          <a:chOff y="0" x="0"/>
          <a:chExt cy="0" cx="0"/>
        </a:xfrm>
      </p:grpSpPr>
      <p:sp>
        <p:nvSpPr>
          <p:cNvPr id="58" name="Shape 58"/>
          <p:cNvSpPr txBox="1"/>
          <p:nvPr>
            <p:ph type="title"/>
          </p:nvPr>
        </p:nvSpPr>
        <p:spPr>
          <a:xfrm>
            <a:off y="204787" x="457200"/>
            <a:ext cy="871499" cx="300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04787" x="3575050"/>
            <a:ext cy="4389599" cx="51116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y="1076325" x="457200"/>
            <a:ext cy="3518399" cx="3008399"/>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61" name="Shape 61"/>
        <p:cNvGrpSpPr/>
        <p:nvPr/>
      </p:nvGrpSpPr>
      <p:grpSpPr>
        <a:xfrm>
          <a:off y="0" x="0"/>
          <a:ext cy="0" cx="0"/>
          <a:chOff y="0" x="0"/>
          <a:chExt cy="0" cx="0"/>
        </a:xfrm>
      </p:grpSpPr>
      <p:sp>
        <p:nvSpPr>
          <p:cNvPr id="62" name="Shape 62"/>
          <p:cNvSpPr txBox="1"/>
          <p:nvPr>
            <p:ph type="title"/>
          </p:nvPr>
        </p:nvSpPr>
        <p:spPr>
          <a:xfrm>
            <a:off y="3600450" x="1792288"/>
            <a:ext cy="425099"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1" type="body"/>
          </p:nvPr>
        </p:nvSpPr>
        <p:spPr>
          <a:xfrm>
            <a:off y="4025502" x="1792288"/>
            <a:ext cy="603599" cx="5486399"/>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64" name="Shape 64"/>
        <p:cNvGrpSpPr/>
        <p:nvPr/>
      </p:nvGrpSpPr>
      <p:grpSpPr>
        <a:xfrm>
          <a:off y="0" x="0"/>
          <a:ext cy="0" cx="0"/>
          <a:chOff y="0" x="0"/>
          <a:chExt cy="0" cx="0"/>
        </a:xfrm>
      </p:grpSpPr>
      <p:sp>
        <p:nvSpPr>
          <p:cNvPr id="65" name="Shape 65"/>
          <p:cNvSpPr txBox="1"/>
          <p:nvPr>
            <p:ph type="title"/>
          </p:nvPr>
        </p:nvSpPr>
        <p:spPr>
          <a:xfrm>
            <a:off y="0" x="228600"/>
            <a:ext cy="857400" cx="87630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66" name="Shape 66"/>
          <p:cNvSpPr txBox="1"/>
          <p:nvPr>
            <p:ph idx="1" type="body"/>
          </p:nvPr>
        </p:nvSpPr>
        <p:spPr>
          <a:xfrm rot="5400000">
            <a:off y="-1595427" x="2722949"/>
            <a:ext cy="8763000" cx="3774300"/>
          </a:xfrm>
          <a:prstGeom prst="rect">
            <a:avLst/>
          </a:prstGeom>
          <a:noFill/>
          <a:ln>
            <a:noFill/>
          </a:ln>
        </p:spPr>
        <p:txBody>
          <a:bodyPr bIns="91425" rIns="91425" lIns="91425" tIns="91425" anchor="t" anchorCtr="0"/>
          <a:lstStyle>
            <a:lvl1pPr algn="l" rtl="0" indent="-63500" marL="342900">
              <a:spcBef>
                <a:spcPts val="560"/>
              </a:spcBef>
              <a:spcAft>
                <a:spcPts val="0"/>
              </a:spcAft>
              <a:buClr>
                <a:schemeClr val="accent1"/>
              </a:buClr>
              <a:buFont typeface="Arial"/>
              <a:buChar char="•"/>
              <a:defRPr/>
            </a:lvl1pPr>
            <a:lvl2pPr algn="l" rtl="0" indent="-31750" marL="742950">
              <a:spcBef>
                <a:spcPts val="520"/>
              </a:spcBef>
              <a:spcAft>
                <a:spcPts val="0"/>
              </a:spcAft>
              <a:buClr>
                <a:schemeClr val="accent1"/>
              </a:buClr>
              <a:buFont typeface="Arial"/>
              <a:buChar char="•"/>
              <a:defRPr/>
            </a:lvl2pPr>
            <a:lvl3pPr algn="l" rtl="0" indent="12700" marL="1143000">
              <a:spcBef>
                <a:spcPts val="480"/>
              </a:spcBef>
              <a:spcAft>
                <a:spcPts val="0"/>
              </a:spcAft>
              <a:buClr>
                <a:schemeClr val="accent1"/>
              </a:buClr>
              <a:buFont typeface="Arial"/>
              <a:buChar char="•"/>
              <a:defRPr/>
            </a:lvl3pPr>
            <a:lvl4pPr algn="l" rtl="0" indent="-12700" marL="1600200">
              <a:spcBef>
                <a:spcPts val="440"/>
              </a:spcBef>
              <a:spcAft>
                <a:spcPts val="0"/>
              </a:spcAft>
              <a:buClr>
                <a:schemeClr val="accent1"/>
              </a:buClr>
              <a:buFont typeface="Arial"/>
              <a:buChar char="•"/>
              <a:defRPr/>
            </a:lvl4pPr>
            <a:lvl5pPr algn="l" rtl="0" indent="-25400" marL="2057400">
              <a:spcBef>
                <a:spcPts val="400"/>
              </a:spcBef>
              <a:spcAft>
                <a:spcPts val="0"/>
              </a:spcAft>
              <a:buClr>
                <a:schemeClr val="accent1"/>
              </a:buClr>
              <a:buFont typeface="Arial"/>
              <a:buChar char="•"/>
              <a:defRPr/>
            </a:lvl5pPr>
            <a:lvl6pPr algn="l" rtl="0" indent="-25400" marL="2514600">
              <a:spcBef>
                <a:spcPts val="400"/>
              </a:spcBef>
              <a:spcAft>
                <a:spcPts val="0"/>
              </a:spcAft>
              <a:buClr>
                <a:schemeClr val="accent1"/>
              </a:buClr>
              <a:buFont typeface="Arial"/>
              <a:buChar char="•"/>
              <a:defRPr/>
            </a:lvl6pPr>
            <a:lvl7pPr algn="l" rtl="0" indent="-25400" marL="2971800">
              <a:spcBef>
                <a:spcPts val="400"/>
              </a:spcBef>
              <a:spcAft>
                <a:spcPts val="0"/>
              </a:spcAft>
              <a:buClr>
                <a:schemeClr val="accent1"/>
              </a:buClr>
              <a:buFont typeface="Arial"/>
              <a:buChar char="•"/>
              <a:defRPr/>
            </a:lvl7pPr>
            <a:lvl8pPr algn="l" rtl="0" indent="-25400" marL="3429000">
              <a:spcBef>
                <a:spcPts val="400"/>
              </a:spcBef>
              <a:spcAft>
                <a:spcPts val="0"/>
              </a:spcAft>
              <a:buClr>
                <a:schemeClr val="accent1"/>
              </a:buClr>
              <a:buFont typeface="Arial"/>
              <a:buChar char="•"/>
              <a:defRPr/>
            </a:lvl8pPr>
            <a:lvl9pPr algn="l" rtl="0" indent="-25400" marL="3886200">
              <a:spcBef>
                <a:spcPts val="400"/>
              </a:spcBef>
              <a:spcAft>
                <a:spcPts val="0"/>
              </a:spcAft>
              <a:buClr>
                <a:schemeClr val="accent1"/>
              </a:buClr>
              <a:buFont typeface="Arial"/>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67" name="Shape 67"/>
        <p:cNvGrpSpPr/>
        <p:nvPr/>
      </p:nvGrpSpPr>
      <p:grpSpPr>
        <a:xfrm>
          <a:off y="0" x="0"/>
          <a:ext cy="0" cx="0"/>
          <a:chOff y="0" x="0"/>
          <a:chExt cy="0" cx="0"/>
        </a:xfrm>
      </p:grpSpPr>
      <p:sp>
        <p:nvSpPr>
          <p:cNvPr id="68" name="Shape 68"/>
          <p:cNvSpPr txBox="1"/>
          <p:nvPr>
            <p:ph type="title"/>
          </p:nvPr>
        </p:nvSpPr>
        <p:spPr>
          <a:xfrm rot="5400000">
            <a:off y="1241100" x="5559599"/>
            <a:ext cy="2190900" cx="46731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69" name="Shape 69"/>
          <p:cNvSpPr txBox="1"/>
          <p:nvPr>
            <p:ph idx="1" type="body"/>
          </p:nvPr>
        </p:nvSpPr>
        <p:spPr>
          <a:xfrm rot="5400000">
            <a:off y="-873449" x="1101899"/>
            <a:ext cy="6420000" cx="4673100"/>
          </a:xfrm>
          <a:prstGeom prst="rect">
            <a:avLst/>
          </a:prstGeom>
          <a:noFill/>
          <a:ln>
            <a:noFill/>
          </a:ln>
        </p:spPr>
        <p:txBody>
          <a:bodyPr bIns="91425" rIns="91425" lIns="91425" tIns="91425" anchor="t" anchorCtr="0"/>
          <a:lstStyle>
            <a:lvl1pPr algn="l" rtl="0" indent="-63500" marL="342900">
              <a:spcBef>
                <a:spcPts val="560"/>
              </a:spcBef>
              <a:spcAft>
                <a:spcPts val="0"/>
              </a:spcAft>
              <a:buClr>
                <a:schemeClr val="accent1"/>
              </a:buClr>
              <a:buFont typeface="Arial"/>
              <a:buChar char="•"/>
              <a:defRPr/>
            </a:lvl1pPr>
            <a:lvl2pPr algn="l" rtl="0" indent="-31750" marL="742950">
              <a:spcBef>
                <a:spcPts val="520"/>
              </a:spcBef>
              <a:spcAft>
                <a:spcPts val="0"/>
              </a:spcAft>
              <a:buClr>
                <a:schemeClr val="accent1"/>
              </a:buClr>
              <a:buFont typeface="Arial"/>
              <a:buChar char="•"/>
              <a:defRPr/>
            </a:lvl2pPr>
            <a:lvl3pPr algn="l" rtl="0" indent="12700" marL="1143000">
              <a:spcBef>
                <a:spcPts val="480"/>
              </a:spcBef>
              <a:spcAft>
                <a:spcPts val="0"/>
              </a:spcAft>
              <a:buClr>
                <a:schemeClr val="accent1"/>
              </a:buClr>
              <a:buFont typeface="Arial"/>
              <a:buChar char="•"/>
              <a:defRPr/>
            </a:lvl3pPr>
            <a:lvl4pPr algn="l" rtl="0" indent="-12700" marL="1600200">
              <a:spcBef>
                <a:spcPts val="440"/>
              </a:spcBef>
              <a:spcAft>
                <a:spcPts val="0"/>
              </a:spcAft>
              <a:buClr>
                <a:schemeClr val="accent1"/>
              </a:buClr>
              <a:buFont typeface="Arial"/>
              <a:buChar char="•"/>
              <a:defRPr/>
            </a:lvl4pPr>
            <a:lvl5pPr algn="l" rtl="0" indent="-25400" marL="2057400">
              <a:spcBef>
                <a:spcPts val="400"/>
              </a:spcBef>
              <a:spcAft>
                <a:spcPts val="0"/>
              </a:spcAft>
              <a:buClr>
                <a:schemeClr val="accent1"/>
              </a:buClr>
              <a:buFont typeface="Arial"/>
              <a:buChar char="•"/>
              <a:defRPr/>
            </a:lvl5pPr>
            <a:lvl6pPr algn="l" rtl="0" indent="-25400" marL="2514600">
              <a:spcBef>
                <a:spcPts val="400"/>
              </a:spcBef>
              <a:spcAft>
                <a:spcPts val="0"/>
              </a:spcAft>
              <a:buClr>
                <a:schemeClr val="accent1"/>
              </a:buClr>
              <a:buFont typeface="Arial"/>
              <a:buChar char="•"/>
              <a:defRPr/>
            </a:lvl6pPr>
            <a:lvl7pPr algn="l" rtl="0" indent="-25400" marL="2971800">
              <a:spcBef>
                <a:spcPts val="400"/>
              </a:spcBef>
              <a:spcAft>
                <a:spcPts val="0"/>
              </a:spcAft>
              <a:buClr>
                <a:schemeClr val="accent1"/>
              </a:buClr>
              <a:buFont typeface="Arial"/>
              <a:buChar char="•"/>
              <a:defRPr/>
            </a:lvl7pPr>
            <a:lvl8pPr algn="l" rtl="0" indent="-25400" marL="3429000">
              <a:spcBef>
                <a:spcPts val="400"/>
              </a:spcBef>
              <a:spcAft>
                <a:spcPts val="0"/>
              </a:spcAft>
              <a:buClr>
                <a:schemeClr val="accent1"/>
              </a:buClr>
              <a:buFont typeface="Arial"/>
              <a:buChar char="•"/>
              <a:defRPr/>
            </a:lvl8pPr>
            <a:lvl9pPr algn="l" rtl="0" indent="-25400" marL="3886200">
              <a:spcBef>
                <a:spcPts val="400"/>
              </a:spcBef>
              <a:spcAft>
                <a:spcPts val="0"/>
              </a:spcAft>
              <a:buClr>
                <a:schemeClr val="accent1"/>
              </a:buClr>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a:blip r:embed="rId2">
            <a:alphaModFix/>
          </a:blip>
          <a:stretch>
            <a:fillRect/>
          </a:stretch>
        </a:blipFill>
      </p:bgPr>
    </p:bg>
    <p:spTree>
      <p:nvGrpSpPr>
        <p:cNvPr id="34" name="Shape 34"/>
        <p:cNvGrpSpPr/>
        <p:nvPr/>
      </p:nvGrpSpPr>
      <p:grpSpPr>
        <a:xfrm>
          <a:off y="0" x="0"/>
          <a:ext cy="0" cx="0"/>
          <a:chOff y="0" x="0"/>
          <a:chExt cy="0" cx="0"/>
        </a:xfrm>
      </p:grpSpPr>
      <p:pic>
        <p:nvPicPr>
          <p:cNvPr id="35" name="Shape 35"/>
          <p:cNvPicPr preferRelativeResize="0"/>
          <p:nvPr/>
        </p:nvPicPr>
        <p:blipFill>
          <a:blip r:embed="rId3">
            <a:alphaModFix/>
          </a:blip>
          <a:stretch>
            <a:fillRect/>
          </a:stretch>
        </p:blipFill>
        <p:spPr>
          <a:xfrm>
            <a:off y="4071937" x="4572000"/>
            <a:ext cy="671512" cx="2914649"/>
          </a:xfrm>
          <a:prstGeom prst="rect">
            <a:avLst/>
          </a:prstGeom>
          <a:noFill/>
          <a:ln>
            <a:noFill/>
          </a:ln>
        </p:spPr>
      </p:pic>
      <p:sp>
        <p:nvSpPr>
          <p:cNvPr id="36" name="Shape 36"/>
          <p:cNvSpPr txBox="1"/>
          <p:nvPr>
            <p:ph type="ctrTitle"/>
          </p:nvPr>
        </p:nvSpPr>
        <p:spPr>
          <a:xfrm>
            <a:off y="808434" x="3471862"/>
            <a:ext cy="1102500" cx="56532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chemeClr val="accent2"/>
              </a:buClr>
              <a:buFont typeface="Arial"/>
              <a:buNone/>
              <a:defRPr/>
            </a:lvl1pPr>
            <a:lvl2pPr algn="l" rtl="0" marR="0" indent="0" marL="0">
              <a:lnSpc>
                <a:spcPct val="100000"/>
              </a:lnSpc>
              <a:spcBef>
                <a:spcPts val="0"/>
              </a:spcBef>
              <a:spcAft>
                <a:spcPts val="0"/>
              </a:spcAft>
              <a:buClr>
                <a:schemeClr val="lt1"/>
              </a:buClr>
              <a:buFont typeface="Arial"/>
              <a:buNone/>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37" name="Shape 37"/>
          <p:cNvSpPr txBox="1"/>
          <p:nvPr>
            <p:ph idx="1" type="subTitle"/>
          </p:nvPr>
        </p:nvSpPr>
        <p:spPr>
          <a:xfrm>
            <a:off y="2264568" x="3970337"/>
            <a:ext cy="762000" cx="4654499"/>
          </a:xfrm>
          <a:prstGeom prst="rect">
            <a:avLst/>
          </a:prstGeom>
          <a:noFill/>
          <a:ln>
            <a:noFill/>
          </a:ln>
        </p:spPr>
        <p:txBody>
          <a:bodyPr bIns="91425" rIns="91425" lIns="91425" tIns="91425" anchor="t" anchorCtr="0"/>
          <a:lstStyle>
            <a:lvl1pPr algn="ctr" rtl="0" marR="0" indent="0" marL="0">
              <a:lnSpc>
                <a:spcPct val="100000"/>
              </a:lnSpc>
              <a:spcBef>
                <a:spcPts val="440"/>
              </a:spcBef>
              <a:spcAft>
                <a:spcPts val="0"/>
              </a:spcAft>
              <a:buClr>
                <a:schemeClr val="accent1"/>
              </a:buClr>
              <a:buFont typeface="Arial"/>
              <a:buNone/>
              <a:defRPr/>
            </a:lvl1pPr>
            <a:lvl2pPr algn="l" rtl="0" marR="0" indent="-31750" marL="742950">
              <a:lnSpc>
                <a:spcPct val="100000"/>
              </a:lnSpc>
              <a:spcBef>
                <a:spcPts val="520"/>
              </a:spcBef>
              <a:spcAft>
                <a:spcPts val="0"/>
              </a:spcAft>
              <a:buClr>
                <a:schemeClr val="accent1"/>
              </a:buClr>
              <a:buFont typeface="Arial"/>
              <a:buChar char="•"/>
              <a:defRPr/>
            </a:lvl2pPr>
            <a:lvl3pPr algn="l" rtl="0" marR="0" indent="12700" marL="1143000">
              <a:lnSpc>
                <a:spcPct val="100000"/>
              </a:lnSpc>
              <a:spcBef>
                <a:spcPts val="480"/>
              </a:spcBef>
              <a:spcAft>
                <a:spcPts val="0"/>
              </a:spcAft>
              <a:buClr>
                <a:schemeClr val="accent1"/>
              </a:buClr>
              <a:buFont typeface="Arial"/>
              <a:buChar char="•"/>
              <a:defRPr/>
            </a:lvl3pPr>
            <a:lvl4pPr algn="l" rtl="0" marR="0" indent="-12700" marL="1600200">
              <a:lnSpc>
                <a:spcPct val="100000"/>
              </a:lnSpc>
              <a:spcBef>
                <a:spcPts val="440"/>
              </a:spcBef>
              <a:spcAft>
                <a:spcPts val="0"/>
              </a:spcAft>
              <a:buClr>
                <a:schemeClr val="accent1"/>
              </a:buClr>
              <a:buFont typeface="Arial"/>
              <a:buChar char="•"/>
              <a:defRPr/>
            </a:lvl4pPr>
            <a:lvl5pPr algn="l" rtl="0" marR="0" indent="-25400" marL="2057400">
              <a:lnSpc>
                <a:spcPct val="100000"/>
              </a:lnSpc>
              <a:spcBef>
                <a:spcPts val="400"/>
              </a:spcBef>
              <a:spcAft>
                <a:spcPts val="0"/>
              </a:spcAft>
              <a:buClr>
                <a:schemeClr val="accent1"/>
              </a:buClr>
              <a:buFont typeface="Arial"/>
              <a:buChar char="•"/>
              <a:defRPr/>
            </a:lvl5pPr>
            <a:lvl6pPr algn="l" rtl="0" marR="0" indent="-25400" marL="2514600">
              <a:lnSpc>
                <a:spcPct val="100000"/>
              </a:lnSpc>
              <a:spcBef>
                <a:spcPts val="400"/>
              </a:spcBef>
              <a:spcAft>
                <a:spcPts val="0"/>
              </a:spcAft>
              <a:buClr>
                <a:schemeClr val="accent1"/>
              </a:buClr>
              <a:buFont typeface="Arial"/>
              <a:buChar char="•"/>
              <a:defRPr/>
            </a:lvl6pPr>
            <a:lvl7pPr algn="l" rtl="0" marR="0" indent="-25400" marL="2971800">
              <a:lnSpc>
                <a:spcPct val="100000"/>
              </a:lnSpc>
              <a:spcBef>
                <a:spcPts val="400"/>
              </a:spcBef>
              <a:spcAft>
                <a:spcPts val="0"/>
              </a:spcAft>
              <a:buClr>
                <a:schemeClr val="accent1"/>
              </a:buClr>
              <a:buFont typeface="Arial"/>
              <a:buChar char="•"/>
              <a:defRPr/>
            </a:lvl7pPr>
            <a:lvl8pPr algn="l" rtl="0" marR="0" indent="-25400" marL="3429000">
              <a:lnSpc>
                <a:spcPct val="100000"/>
              </a:lnSpc>
              <a:spcBef>
                <a:spcPts val="400"/>
              </a:spcBef>
              <a:spcAft>
                <a:spcPts val="0"/>
              </a:spcAft>
              <a:buClr>
                <a:schemeClr val="accent1"/>
              </a:buClr>
              <a:buFont typeface="Arial"/>
              <a:buChar char="•"/>
              <a:defRPr/>
            </a:lvl8pPr>
            <a:lvl9pPr algn="l" rtl="0" marR="0" indent="-25400" marL="3886200">
              <a:lnSpc>
                <a:spcPct val="100000"/>
              </a:lnSpc>
              <a:spcBef>
                <a:spcPts val="400"/>
              </a:spcBef>
              <a:spcAft>
                <a:spcPts val="0"/>
              </a:spcAft>
              <a:buClr>
                <a:schemeClr val="accent1"/>
              </a:buClr>
              <a:buFont typeface="Arial"/>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38" name="Shape 38"/>
        <p:cNvGrpSpPr/>
        <p:nvPr/>
      </p:nvGrpSpPr>
      <p:grpSpPr>
        <a:xfrm>
          <a:off y="0" x="0"/>
          <a:ext cy="0" cx="0"/>
          <a:chOff y="0" x="0"/>
          <a:chExt cy="0" cx="0"/>
        </a:xfrm>
      </p:grpSpPr>
      <p:sp>
        <p:nvSpPr>
          <p:cNvPr id="39" name="Shape 39"/>
          <p:cNvSpPr txBox="1"/>
          <p:nvPr>
            <p:ph type="title"/>
          </p:nvPr>
        </p:nvSpPr>
        <p:spPr>
          <a:xfrm>
            <a:off y="0" x="228600"/>
            <a:ext cy="857400" cx="87630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40" name="Shape 40"/>
          <p:cNvSpPr txBox="1"/>
          <p:nvPr>
            <p:ph idx="1" type="body"/>
          </p:nvPr>
        </p:nvSpPr>
        <p:spPr>
          <a:xfrm>
            <a:off y="898921" x="228600"/>
            <a:ext cy="3774300" cx="8763000"/>
          </a:xfrm>
          <a:prstGeom prst="rect">
            <a:avLst/>
          </a:prstGeom>
          <a:noFill/>
          <a:ln>
            <a:noFill/>
          </a:ln>
        </p:spPr>
        <p:txBody>
          <a:bodyPr bIns="91425" rIns="91425" lIns="91425" tIns="91425" anchor="t" anchorCtr="0"/>
          <a:lstStyle>
            <a:lvl1pPr algn="l" rtl="0" indent="-63500" marL="342900">
              <a:spcBef>
                <a:spcPts val="560"/>
              </a:spcBef>
              <a:spcAft>
                <a:spcPts val="0"/>
              </a:spcAft>
              <a:buClr>
                <a:schemeClr val="accent1"/>
              </a:buClr>
              <a:buFont typeface="Arial"/>
              <a:buChar char="•"/>
              <a:defRPr/>
            </a:lvl1pPr>
            <a:lvl2pPr algn="l" rtl="0" indent="-31750" marL="742950">
              <a:spcBef>
                <a:spcPts val="520"/>
              </a:spcBef>
              <a:spcAft>
                <a:spcPts val="0"/>
              </a:spcAft>
              <a:buClr>
                <a:schemeClr val="accent1"/>
              </a:buClr>
              <a:buFont typeface="Arial"/>
              <a:buChar char="•"/>
              <a:defRPr/>
            </a:lvl2pPr>
            <a:lvl3pPr algn="l" rtl="0" indent="12700" marL="1143000">
              <a:spcBef>
                <a:spcPts val="480"/>
              </a:spcBef>
              <a:spcAft>
                <a:spcPts val="0"/>
              </a:spcAft>
              <a:buClr>
                <a:schemeClr val="accent1"/>
              </a:buClr>
              <a:buFont typeface="Arial"/>
              <a:buChar char="•"/>
              <a:defRPr/>
            </a:lvl3pPr>
            <a:lvl4pPr algn="l" rtl="0" indent="-12700" marL="1600200">
              <a:spcBef>
                <a:spcPts val="440"/>
              </a:spcBef>
              <a:spcAft>
                <a:spcPts val="0"/>
              </a:spcAft>
              <a:buClr>
                <a:schemeClr val="accent1"/>
              </a:buClr>
              <a:buFont typeface="Arial"/>
              <a:buChar char="•"/>
              <a:defRPr/>
            </a:lvl4pPr>
            <a:lvl5pPr algn="l" rtl="0" indent="-25400" marL="2057400">
              <a:spcBef>
                <a:spcPts val="400"/>
              </a:spcBef>
              <a:spcAft>
                <a:spcPts val="0"/>
              </a:spcAft>
              <a:buClr>
                <a:schemeClr val="accent1"/>
              </a:buClr>
              <a:buFont typeface="Arial"/>
              <a:buChar char="•"/>
              <a:defRPr/>
            </a:lvl5pPr>
            <a:lvl6pPr algn="l" rtl="0" indent="-25400" marL="2514600">
              <a:spcBef>
                <a:spcPts val="400"/>
              </a:spcBef>
              <a:spcAft>
                <a:spcPts val="0"/>
              </a:spcAft>
              <a:buClr>
                <a:schemeClr val="accent1"/>
              </a:buClr>
              <a:buFont typeface="Arial"/>
              <a:buChar char="•"/>
              <a:defRPr/>
            </a:lvl6pPr>
            <a:lvl7pPr algn="l" rtl="0" indent="-25400" marL="2971800">
              <a:spcBef>
                <a:spcPts val="400"/>
              </a:spcBef>
              <a:spcAft>
                <a:spcPts val="0"/>
              </a:spcAft>
              <a:buClr>
                <a:schemeClr val="accent1"/>
              </a:buClr>
              <a:buFont typeface="Arial"/>
              <a:buChar char="•"/>
              <a:defRPr/>
            </a:lvl7pPr>
            <a:lvl8pPr algn="l" rtl="0" indent="-25400" marL="3429000">
              <a:spcBef>
                <a:spcPts val="400"/>
              </a:spcBef>
              <a:spcAft>
                <a:spcPts val="0"/>
              </a:spcAft>
              <a:buClr>
                <a:schemeClr val="accent1"/>
              </a:buClr>
              <a:buFont typeface="Arial"/>
              <a:buChar char="•"/>
              <a:defRPr/>
            </a:lvl8pPr>
            <a:lvl9pPr algn="l" rtl="0" indent="-25400" marL="3886200">
              <a:spcBef>
                <a:spcPts val="400"/>
              </a:spcBef>
              <a:spcAft>
                <a:spcPts val="0"/>
              </a:spcAft>
              <a:buClr>
                <a:schemeClr val="accent1"/>
              </a:buClr>
              <a:buFont typeface="Arial"/>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_HEADER">
    <p:spTree>
      <p:nvGrpSpPr>
        <p:cNvPr id="41" name="Shape 41"/>
        <p:cNvGrpSpPr/>
        <p:nvPr/>
      </p:nvGrpSpPr>
      <p:grpSpPr>
        <a:xfrm>
          <a:off y="0" x="0"/>
          <a:ext cy="0" cx="0"/>
          <a:chOff y="0" x="0"/>
          <a:chExt cy="0" cx="0"/>
        </a:xfrm>
      </p:grpSpPr>
      <p:sp>
        <p:nvSpPr>
          <p:cNvPr id="42" name="Shape 42"/>
          <p:cNvSpPr txBox="1"/>
          <p:nvPr>
            <p:ph type="title"/>
          </p:nvPr>
        </p:nvSpPr>
        <p:spPr>
          <a:xfrm>
            <a:off y="3305175" x="722312"/>
            <a:ext cy="1021499"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y="2180034" x="722312"/>
            <a:ext cy="1125299" cx="7772400"/>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4.xml" Type="http://schemas.openxmlformats.org/officeDocument/2006/relationships/theme"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14"/><Relationship Target="../media/image01.png" Type="http://schemas.openxmlformats.org/officeDocument/2006/relationships/image" Id="rId2"/><Relationship Target="../slideLayouts/slideLayout16.xml" Type="http://schemas.openxmlformats.org/officeDocument/2006/relationships/slideLayout" Id="rId12"/><Relationship Target="../slideLayouts/slideLayout17.xml" Type="http://schemas.openxmlformats.org/officeDocument/2006/relationships/slideLayout" Id="rId13"/><Relationship Target="../media/image05.jpg" Type="http://schemas.openxmlformats.org/officeDocument/2006/relationships/image" Id="rId1"/><Relationship Target="../slideLayouts/slideLayout8.xml" Type="http://schemas.openxmlformats.org/officeDocument/2006/relationships/slideLayout" Id="rId4"/><Relationship Target="../slideLayouts/slideLayout14.xml" Type="http://schemas.openxmlformats.org/officeDocument/2006/relationships/slideLayout" Id="rId10"/><Relationship Target="../slideLayouts/slideLayout7.xml" Type="http://schemas.openxmlformats.org/officeDocument/2006/relationships/slideLayout" Id="rId3"/><Relationship Target="../slideLayouts/slideLayout15.xml" Type="http://schemas.openxmlformats.org/officeDocument/2006/relationships/slideLayout" Id="rId11"/><Relationship Target="../slideLayouts/slideLayout13.xml" Type="http://schemas.openxmlformats.org/officeDocument/2006/relationships/slideLayout" Id="rId9"/><Relationship Target="../slideLayouts/slideLayout10.xml" Type="http://schemas.openxmlformats.org/officeDocument/2006/relationships/slideLayout" Id="rId6"/><Relationship Target="../slideLayouts/slideLayout9.xml" Type="http://schemas.openxmlformats.org/officeDocument/2006/relationships/slideLayout" Id="rId5"/><Relationship Target="../slideLayouts/slideLayout12.xml" Type="http://schemas.openxmlformats.org/officeDocument/2006/relationships/slideLayout" Id="rId8"/><Relationship Target="../slideLayouts/slideLayout11.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29" name="Shape 29"/>
        <p:cNvGrpSpPr/>
        <p:nvPr/>
      </p:nvGrpSpPr>
      <p:grpSpPr>
        <a:xfrm>
          <a:off y="0" x="0"/>
          <a:ext cy="0" cx="0"/>
          <a:chOff y="0" x="0"/>
          <a:chExt cy="0" cx="0"/>
        </a:xfrm>
      </p:grpSpPr>
      <p:sp>
        <p:nvSpPr>
          <p:cNvPr id="30" name="Shape 30"/>
          <p:cNvSpPr txBox="1"/>
          <p:nvPr>
            <p:ph type="title"/>
          </p:nvPr>
        </p:nvSpPr>
        <p:spPr>
          <a:xfrm>
            <a:off y="0" x="228600"/>
            <a:ext cy="857400" cx="87630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lt1"/>
              </a:buClr>
              <a:buFont typeface="Arial"/>
              <a:buNone/>
              <a:defRPr/>
            </a:lvl1pPr>
            <a:lvl2pPr algn="l" rtl="0" marR="0" indent="0" marL="0">
              <a:lnSpc>
                <a:spcPct val="100000"/>
              </a:lnSpc>
              <a:spcBef>
                <a:spcPts val="0"/>
              </a:spcBef>
              <a:spcAft>
                <a:spcPts val="0"/>
              </a:spcAft>
              <a:buClr>
                <a:schemeClr val="lt1"/>
              </a:buClr>
              <a:buFont typeface="Arial"/>
              <a:buNone/>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31" name="Shape 31"/>
          <p:cNvSpPr txBox="1"/>
          <p:nvPr>
            <p:ph idx="1" type="body"/>
          </p:nvPr>
        </p:nvSpPr>
        <p:spPr>
          <a:xfrm>
            <a:off y="898921" x="228600"/>
            <a:ext cy="3774300" cx="8763000"/>
          </a:xfrm>
          <a:prstGeom prst="rect">
            <a:avLst/>
          </a:prstGeom>
          <a:noFill/>
          <a:ln>
            <a:noFill/>
          </a:ln>
        </p:spPr>
        <p:txBody>
          <a:bodyPr bIns="91425" rIns="91425" lIns="91425" tIns="91425" anchor="t" anchorCtr="0"/>
          <a:lstStyle>
            <a:lvl1pPr algn="l" rtl="0" marR="0" indent="-63500" marL="342900">
              <a:lnSpc>
                <a:spcPct val="100000"/>
              </a:lnSpc>
              <a:spcBef>
                <a:spcPts val="560"/>
              </a:spcBef>
              <a:spcAft>
                <a:spcPts val="0"/>
              </a:spcAft>
              <a:buClr>
                <a:schemeClr val="accent1"/>
              </a:buClr>
              <a:buFont typeface="Arial"/>
              <a:buChar char="•"/>
              <a:defRPr/>
            </a:lvl1pPr>
            <a:lvl2pPr algn="l" rtl="0" marR="0" indent="-31750" marL="742950">
              <a:lnSpc>
                <a:spcPct val="100000"/>
              </a:lnSpc>
              <a:spcBef>
                <a:spcPts val="520"/>
              </a:spcBef>
              <a:spcAft>
                <a:spcPts val="0"/>
              </a:spcAft>
              <a:buClr>
                <a:schemeClr val="accent1"/>
              </a:buClr>
              <a:buFont typeface="Arial"/>
              <a:buChar char="•"/>
              <a:defRPr/>
            </a:lvl2pPr>
            <a:lvl3pPr algn="l" rtl="0" marR="0" indent="12700" marL="1143000">
              <a:lnSpc>
                <a:spcPct val="100000"/>
              </a:lnSpc>
              <a:spcBef>
                <a:spcPts val="480"/>
              </a:spcBef>
              <a:spcAft>
                <a:spcPts val="0"/>
              </a:spcAft>
              <a:buClr>
                <a:schemeClr val="accent1"/>
              </a:buClr>
              <a:buFont typeface="Arial"/>
              <a:buChar char="•"/>
              <a:defRPr/>
            </a:lvl3pPr>
            <a:lvl4pPr algn="l" rtl="0" marR="0" indent="-12700" marL="1600200">
              <a:lnSpc>
                <a:spcPct val="100000"/>
              </a:lnSpc>
              <a:spcBef>
                <a:spcPts val="440"/>
              </a:spcBef>
              <a:spcAft>
                <a:spcPts val="0"/>
              </a:spcAft>
              <a:buClr>
                <a:schemeClr val="accent1"/>
              </a:buClr>
              <a:buFont typeface="Arial"/>
              <a:buChar char="•"/>
              <a:defRPr/>
            </a:lvl4pPr>
            <a:lvl5pPr algn="l" rtl="0" marR="0" indent="-25400" marL="2057400">
              <a:lnSpc>
                <a:spcPct val="100000"/>
              </a:lnSpc>
              <a:spcBef>
                <a:spcPts val="400"/>
              </a:spcBef>
              <a:spcAft>
                <a:spcPts val="0"/>
              </a:spcAft>
              <a:buClr>
                <a:schemeClr val="accent1"/>
              </a:buClr>
              <a:buFont typeface="Arial"/>
              <a:buChar char="•"/>
              <a:defRPr/>
            </a:lvl5pPr>
            <a:lvl6pPr algn="l" rtl="0" marR="0" indent="-25400" marL="2514600">
              <a:lnSpc>
                <a:spcPct val="100000"/>
              </a:lnSpc>
              <a:spcBef>
                <a:spcPts val="400"/>
              </a:spcBef>
              <a:spcAft>
                <a:spcPts val="0"/>
              </a:spcAft>
              <a:buClr>
                <a:schemeClr val="accent1"/>
              </a:buClr>
              <a:buFont typeface="Arial"/>
              <a:buChar char="•"/>
              <a:defRPr/>
            </a:lvl6pPr>
            <a:lvl7pPr algn="l" rtl="0" marR="0" indent="-25400" marL="2971800">
              <a:lnSpc>
                <a:spcPct val="100000"/>
              </a:lnSpc>
              <a:spcBef>
                <a:spcPts val="400"/>
              </a:spcBef>
              <a:spcAft>
                <a:spcPts val="0"/>
              </a:spcAft>
              <a:buClr>
                <a:schemeClr val="accent1"/>
              </a:buClr>
              <a:buFont typeface="Arial"/>
              <a:buChar char="•"/>
              <a:defRPr/>
            </a:lvl7pPr>
            <a:lvl8pPr algn="l" rtl="0" marR="0" indent="-25400" marL="3429000">
              <a:lnSpc>
                <a:spcPct val="100000"/>
              </a:lnSpc>
              <a:spcBef>
                <a:spcPts val="400"/>
              </a:spcBef>
              <a:spcAft>
                <a:spcPts val="0"/>
              </a:spcAft>
              <a:buClr>
                <a:schemeClr val="accent1"/>
              </a:buClr>
              <a:buFont typeface="Arial"/>
              <a:buChar char="•"/>
              <a:defRPr/>
            </a:lvl8pPr>
            <a:lvl9pPr algn="l" rtl="0" marR="0" indent="-25400" marL="3886200">
              <a:lnSpc>
                <a:spcPct val="100000"/>
              </a:lnSpc>
              <a:spcBef>
                <a:spcPts val="400"/>
              </a:spcBef>
              <a:spcAft>
                <a:spcPts val="0"/>
              </a:spcAft>
              <a:buClr>
                <a:schemeClr val="accent1"/>
              </a:buClr>
              <a:buFont typeface="Arial"/>
              <a:buChar char="•"/>
              <a:defRPr/>
            </a:lvl9pPr>
          </a:lstStyle>
          <a:p/>
        </p:txBody>
      </p:sp>
      <p:sp>
        <p:nvSpPr>
          <p:cNvPr id="32" name="Shape 32"/>
          <p:cNvSpPr txBox="1"/>
          <p:nvPr/>
        </p:nvSpPr>
        <p:spPr>
          <a:xfrm>
            <a:off y="4907756" x="17463"/>
            <a:ext cy="183299" cx="403199"/>
          </a:xfrm>
          <a:prstGeom prst="rect">
            <a:avLst/>
          </a:prstGeom>
          <a:noFill/>
          <a:ln>
            <a:noFill/>
          </a:ln>
        </p:spPr>
        <p:txBody>
          <a:bodyPr bIns="45700" rIns="0" lIns="0" tIns="457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 i="0">
                <a:solidFill>
                  <a:srgbClr val="000000"/>
                </a:solidFill>
                <a:latin typeface="Arial"/>
                <a:ea typeface="Arial"/>
                <a:cs typeface="Arial"/>
                <a:sym typeface="Arial"/>
              </a:rPr>
              <a:t> </a:t>
            </a:r>
          </a:p>
        </p:txBody>
      </p:sp>
      <p:pic>
        <p:nvPicPr>
          <p:cNvPr id="33" name="Shape 33"/>
          <p:cNvPicPr preferRelativeResize="0"/>
          <p:nvPr/>
        </p:nvPicPr>
        <p:blipFill>
          <a:blip r:embed="rId2">
            <a:alphaModFix/>
          </a:blip>
          <a:stretch>
            <a:fillRect/>
          </a:stretch>
        </p:blipFill>
        <p:spPr>
          <a:xfrm>
            <a:off y="4457700" x="7315200"/>
            <a:ext cy="516730" cx="1222771"/>
          </a:xfrm>
          <a:prstGeom prst="rect">
            <a:avLst/>
          </a:prstGeom>
          <a:noFill/>
          <a:ln>
            <a:noFill/>
          </a:ln>
        </p:spPr>
      </p:pic>
    </p:spTree>
  </p:cSld>
  <p:clrMap accent2="accent2" accent3="accent3" accent4="accent4" accent5="accent5" accent6="accent6" hlink="hlink" tx2="lt2" tx1="dk1" bg2="dk2" bg1="lt1" folHlink="folHlink" accent1="accent1"/>
  <p:sldLayoutIdLst>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 Target="../media/image08.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 Target="../media/image1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 Target="../media/image1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idx="1" type="subTitle"/>
          </p:nvPr>
        </p:nvSpPr>
        <p:spPr>
          <a:xfrm>
            <a:off y="1865025" x="4648000"/>
            <a:ext cy="1771800" cx="3703500"/>
          </a:xfrm>
          <a:prstGeom prst="rect">
            <a:avLst/>
          </a:prstGeom>
          <a:noFill/>
          <a:ln>
            <a:noFill/>
          </a:ln>
        </p:spPr>
        <p:txBody>
          <a:bodyPr bIns="45700" rIns="91425" lIns="91425" tIns="45700" anchor="t" anchorCtr="0">
            <a:noAutofit/>
          </a:bodyPr>
          <a:lstStyle/>
          <a:p>
            <a:pPr algn="l" rtl="0" lvl="0" marR="0" indent="-342900" marL="342900">
              <a:lnSpc>
                <a:spcPct val="100000"/>
              </a:lnSpc>
              <a:spcBef>
                <a:spcPts val="0"/>
              </a:spcBef>
              <a:spcAft>
                <a:spcPts val="0"/>
              </a:spcAft>
              <a:buClr>
                <a:schemeClr val="accent2"/>
              </a:buClr>
              <a:buSzPct val="100000"/>
              <a:buFont typeface="Arial"/>
              <a:buChar char="•"/>
            </a:pPr>
            <a:r>
              <a:rPr sz="2200" lang="en">
                <a:solidFill>
                  <a:schemeClr val="accent2"/>
                </a:solidFill>
              </a:rPr>
              <a:t>Shurjo Banerjee</a:t>
            </a:r>
          </a:p>
          <a:p>
            <a:pPr algn="l" rtl="0" lvl="0" marR="0" indent="-342900" marL="342900">
              <a:lnSpc>
                <a:spcPct val="100000"/>
              </a:lnSpc>
              <a:spcBef>
                <a:spcPts val="0"/>
              </a:spcBef>
              <a:spcAft>
                <a:spcPts val="0"/>
              </a:spcAft>
              <a:buClr>
                <a:schemeClr val="accent2"/>
              </a:buClr>
              <a:buSzPct val="100000"/>
              <a:buFont typeface="Arial"/>
              <a:buChar char="•"/>
            </a:pPr>
            <a:r>
              <a:rPr sz="2200" lang="en">
                <a:solidFill>
                  <a:schemeClr val="accent2"/>
                </a:solidFill>
              </a:rPr>
              <a:t>Pujun Bhatnagar</a:t>
            </a:r>
          </a:p>
          <a:p>
            <a:pPr algn="l" rtl="0" lvl="0" marR="0" indent="-342900" marL="342900">
              <a:lnSpc>
                <a:spcPct val="100000"/>
              </a:lnSpc>
              <a:spcBef>
                <a:spcPts val="0"/>
              </a:spcBef>
              <a:spcAft>
                <a:spcPts val="0"/>
              </a:spcAft>
              <a:buClr>
                <a:schemeClr val="accent2"/>
              </a:buClr>
              <a:buSzPct val="100000"/>
              <a:buFont typeface="Arial"/>
              <a:buChar char="•"/>
            </a:pPr>
            <a:r>
              <a:rPr sz="2200" lang="en">
                <a:solidFill>
                  <a:schemeClr val="accent2"/>
                </a:solidFill>
              </a:rPr>
              <a:t>Justin Eng</a:t>
            </a:r>
          </a:p>
          <a:p>
            <a:pPr algn="l" rtl="0" lvl="0" marR="0" indent="-342900" marL="342900">
              <a:lnSpc>
                <a:spcPct val="100000"/>
              </a:lnSpc>
              <a:spcBef>
                <a:spcPts val="0"/>
              </a:spcBef>
              <a:spcAft>
                <a:spcPts val="0"/>
              </a:spcAft>
              <a:buClr>
                <a:schemeClr val="accent2"/>
              </a:buClr>
              <a:buSzPct val="100000"/>
              <a:buFont typeface="Arial"/>
              <a:buChar char="•"/>
            </a:pPr>
            <a:r>
              <a:rPr sz="2200" lang="en">
                <a:solidFill>
                  <a:schemeClr val="accent2"/>
                </a:solidFill>
              </a:rPr>
              <a:t>Jingyuan Liang</a:t>
            </a:r>
          </a:p>
          <a:p>
            <a:pPr algn="l" rtl="0" lvl="0" marR="0" indent="-342900" marL="342900">
              <a:lnSpc>
                <a:spcPct val="100000"/>
              </a:lnSpc>
              <a:spcBef>
                <a:spcPts val="0"/>
              </a:spcBef>
              <a:spcAft>
                <a:spcPts val="0"/>
              </a:spcAft>
              <a:buClr>
                <a:schemeClr val="accent2"/>
              </a:buClr>
              <a:buSzPct val="100000"/>
              <a:buFont typeface="Arial"/>
              <a:buChar char="•"/>
            </a:pPr>
            <a:r>
              <a:rPr sz="2200" lang="en">
                <a:solidFill>
                  <a:schemeClr val="accent2"/>
                </a:solidFill>
              </a:rPr>
              <a:t>Mallika Sen</a:t>
            </a:r>
          </a:p>
          <a:p>
            <a:pPr algn="l" rtl="0" lvl="0" marR="0" indent="-342900" marL="342900">
              <a:lnSpc>
                <a:spcPct val="100000"/>
              </a:lnSpc>
              <a:spcBef>
                <a:spcPts val="0"/>
              </a:spcBef>
              <a:spcAft>
                <a:spcPts val="0"/>
              </a:spcAft>
              <a:buClr>
                <a:schemeClr val="accent2"/>
              </a:buClr>
              <a:buSzPct val="100000"/>
              <a:buFont typeface="Arial"/>
              <a:buChar char="•"/>
            </a:pPr>
            <a:r>
              <a:rPr sz="2200" lang="en">
                <a:solidFill>
                  <a:schemeClr val="accent2"/>
                </a:solidFill>
              </a:rPr>
              <a:t>Qisi Wang</a:t>
            </a:r>
          </a:p>
        </p:txBody>
      </p:sp>
      <p:sp>
        <p:nvSpPr>
          <p:cNvPr id="72" name="Shape 72"/>
          <p:cNvSpPr txBox="1"/>
          <p:nvPr>
            <p:ph type="ctrTitle"/>
          </p:nvPr>
        </p:nvSpPr>
        <p:spPr>
          <a:xfrm>
            <a:off y="808434" x="3471862"/>
            <a:ext cy="1102500" cx="5653200"/>
          </a:xfrm>
          <a:prstGeom prst="rect">
            <a:avLst/>
          </a:prstGeom>
          <a:noFill/>
          <a:ln>
            <a:noFill/>
          </a:ln>
        </p:spPr>
        <p:txBody>
          <a:bodyPr bIns="45700" rIns="91425" lIns="91425" tIns="45700" anchor="ctr" anchorCtr="0">
            <a:noAutofit/>
          </a:bodyPr>
          <a:lstStyle/>
          <a:p>
            <a:pPr algn="l" rtl="0" lvl="0" marR="0" indent="0" marL="0">
              <a:lnSpc>
                <a:spcPct val="100000"/>
              </a:lnSpc>
              <a:spcBef>
                <a:spcPts val="0"/>
              </a:spcBef>
              <a:spcAft>
                <a:spcPts val="0"/>
              </a:spcAft>
              <a:buClr>
                <a:schemeClr val="accent2"/>
              </a:buClr>
              <a:buSzPct val="25000"/>
              <a:buFont typeface="Arial"/>
              <a:buNone/>
            </a:pPr>
            <a:r>
              <a:rPr b="1" sz="2400" lang="en">
                <a:solidFill>
                  <a:schemeClr val="accent2"/>
                </a:solidFill>
              </a:rPr>
              <a:t>ECE 4012 : Proposal Presentation </a:t>
            </a:r>
          </a:p>
          <a:p>
            <a:pPr algn="l" rtl="0" lvl="0" marR="0" indent="457200" marL="914400">
              <a:lnSpc>
                <a:spcPct val="100000"/>
              </a:lnSpc>
              <a:spcBef>
                <a:spcPts val="0"/>
              </a:spcBef>
              <a:spcAft>
                <a:spcPts val="0"/>
              </a:spcAft>
              <a:buClr>
                <a:schemeClr val="accent2"/>
              </a:buClr>
              <a:buSzPct val="25000"/>
              <a:buFont typeface="Arial"/>
              <a:buNone/>
            </a:pPr>
            <a:r>
              <a:rPr b="1" sz="2400" lang="en">
                <a:solidFill>
                  <a:schemeClr val="accent2"/>
                </a:solidFill>
              </a:rPr>
              <a:t>The AiR Drummers</a:t>
            </a:r>
          </a:p>
          <a:p>
            <a:pPr algn="l" rtl="0" lvl="0" marR="0" indent="457200" marL="914400">
              <a:lnSpc>
                <a:spcPct val="100000"/>
              </a:lnSpc>
              <a:spcBef>
                <a:spcPts val="0"/>
              </a:spcBef>
              <a:spcAft>
                <a:spcPts val="0"/>
              </a:spcAft>
              <a:buClr>
                <a:schemeClr val="accent2"/>
              </a:buClr>
              <a:buFont typeface="Arial"/>
              <a:buNone/>
            </a:pPr>
            <a:r>
              <a:t/>
            </a:r>
            <a:endParaRPr b="1" sz="2400">
              <a:solidFill>
                <a:schemeClr val="accent2"/>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Software Implementation</a:t>
            </a:r>
          </a:p>
        </p:txBody>
      </p:sp>
      <p:sp>
        <p:nvSpPr>
          <p:cNvPr id="135" name="Shape 135"/>
          <p:cNvSpPr txBox="1"/>
          <p:nvPr/>
        </p:nvSpPr>
        <p:spPr>
          <a:xfrm>
            <a:off y="1215750" x="39485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t>Drumstick VR rendering in</a:t>
            </a:r>
          </a:p>
          <a:p>
            <a:pPr rtl="0" lvl="0">
              <a:spcBef>
                <a:spcPts val="600"/>
              </a:spcBef>
              <a:buNone/>
            </a:pPr>
            <a:r>
              <a:rPr sz="2400" lang="en"/>
              <a:t>	Unity</a:t>
            </a:r>
          </a:p>
          <a:p>
            <a:pPr rtl="0" lvl="1" indent="-381000" marL="914400">
              <a:spcBef>
                <a:spcPts val="600"/>
              </a:spcBef>
              <a:buClr>
                <a:srgbClr val="000000"/>
              </a:buClr>
              <a:buSzPct val="100000"/>
              <a:buFont typeface="Arial"/>
              <a:buChar char="○"/>
            </a:pPr>
            <a:r>
              <a:rPr sz="2400" lang="en"/>
              <a:t>Using data from IMU &amp;</a:t>
            </a:r>
          </a:p>
          <a:p>
            <a:pPr rtl="0" indent="0" marL="457200">
              <a:spcBef>
                <a:spcPts val="600"/>
              </a:spcBef>
              <a:buNone/>
            </a:pPr>
            <a:r>
              <a:rPr sz="2400" lang="en"/>
              <a:t>	Pixy to simulate moving</a:t>
            </a:r>
          </a:p>
          <a:p>
            <a:pPr rtl="0" indent="0" marL="457200">
              <a:spcBef>
                <a:spcPts val="600"/>
              </a:spcBef>
              <a:buNone/>
            </a:pPr>
            <a:r>
              <a:rPr sz="2400" lang="en"/>
              <a:t>	drumsticks</a:t>
            </a:r>
          </a:p>
          <a:p>
            <a:pPr rtl="0" lvl="0" indent="-381000" marL="457200">
              <a:spcBef>
                <a:spcPts val="600"/>
              </a:spcBef>
              <a:buClr>
                <a:srgbClr val="000000"/>
              </a:buClr>
              <a:buSzPct val="100000"/>
              <a:buFont typeface="Arial"/>
              <a:buChar char="●"/>
            </a:pPr>
            <a:r>
              <a:rPr sz="2400" lang="en"/>
              <a:t>Constraints</a:t>
            </a:r>
          </a:p>
          <a:p>
            <a:pPr rtl="0" lvl="1" indent="-381000" marL="914400">
              <a:spcBef>
                <a:spcPts val="600"/>
              </a:spcBef>
              <a:buClr>
                <a:srgbClr val="000000"/>
              </a:buClr>
              <a:buSzPct val="100000"/>
              <a:buFont typeface="Arial"/>
              <a:buChar char="○"/>
            </a:pPr>
            <a:r>
              <a:rPr sz="2400" lang="en"/>
              <a:t>Implementing a feedback system</a:t>
            </a:r>
          </a:p>
          <a:p>
            <a:pPr rtl="0" lvl="0" indent="457200" marL="457200">
              <a:spcBef>
                <a:spcPts val="600"/>
              </a:spcBef>
              <a:buNone/>
            </a:pPr>
            <a:r>
              <a:rPr sz="2400" lang="en"/>
              <a:t>to correctly simulate moving sticks </a:t>
            </a:r>
          </a:p>
          <a:p>
            <a:pPr rtl="0" lvl="0" indent="0" marL="457200">
              <a:spcBef>
                <a:spcPts val="600"/>
              </a:spcBef>
              <a:buNone/>
            </a:pPr>
            <a:r>
              <a:t/>
            </a:r>
            <a:endParaRPr sz="2400"/>
          </a:p>
        </p:txBody>
      </p:sp>
      <p:pic>
        <p:nvPicPr>
          <p:cNvPr id="136" name="Shape 136"/>
          <p:cNvPicPr preferRelativeResize="0"/>
          <p:nvPr/>
        </p:nvPicPr>
        <p:blipFill rotWithShape="1">
          <a:blip r:embed="rId3">
            <a:alphaModFix/>
          </a:blip>
          <a:srcRect t="0" b="0" r="13119" l="0"/>
          <a:stretch/>
        </p:blipFill>
        <p:spPr>
          <a:xfrm>
            <a:off y="1195150" x="4936025"/>
            <a:ext cy="2530775" cx="40555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Software Implementation</a:t>
            </a:r>
          </a:p>
        </p:txBody>
      </p:sp>
      <p:sp>
        <p:nvSpPr>
          <p:cNvPr id="142" name="Shape 142"/>
          <p:cNvSpPr txBox="1"/>
          <p:nvPr/>
        </p:nvSpPr>
        <p:spPr>
          <a:xfrm>
            <a:off y="1215750" x="39485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t>Interface communication </a:t>
            </a:r>
          </a:p>
          <a:p>
            <a:pPr rtl="0" lvl="1" indent="-381000" marL="914400">
              <a:spcBef>
                <a:spcPts val="600"/>
              </a:spcBef>
              <a:buClr>
                <a:srgbClr val="000000"/>
              </a:buClr>
              <a:buSzPct val="100000"/>
              <a:buFont typeface="Arial"/>
              <a:buChar char="○"/>
            </a:pPr>
            <a:r>
              <a:rPr sz="2400" lang="en"/>
              <a:t>Connecting Unity with</a:t>
            </a:r>
          </a:p>
          <a:p>
            <a:pPr rtl="0">
              <a:spcBef>
                <a:spcPts val="600"/>
              </a:spcBef>
              <a:buNone/>
            </a:pPr>
            <a:r>
              <a:rPr sz="2400" lang="en"/>
              <a:t>		microcontroller to get </a:t>
            </a:r>
          </a:p>
          <a:p>
            <a:pPr rtl="0">
              <a:spcBef>
                <a:spcPts val="600"/>
              </a:spcBef>
              <a:buNone/>
            </a:pPr>
            <a:r>
              <a:rPr sz="2400" lang="en"/>
              <a:t>		sensor input</a:t>
            </a:r>
          </a:p>
          <a:p>
            <a:pPr rtl="0">
              <a:spcBef>
                <a:spcPts val="600"/>
              </a:spcBef>
              <a:buNone/>
            </a:pPr>
            <a:r>
              <a:t/>
            </a:r>
            <a:endParaRPr sz="2400"/>
          </a:p>
          <a:p>
            <a:pPr rtl="0" lvl="0" indent="-381000" marL="457200">
              <a:spcBef>
                <a:spcPts val="600"/>
              </a:spcBef>
              <a:buClr>
                <a:srgbClr val="000000"/>
              </a:buClr>
              <a:buSzPct val="100000"/>
              <a:buFont typeface="Arial"/>
              <a:buChar char="●"/>
            </a:pPr>
            <a:r>
              <a:rPr sz="2400" lang="en"/>
              <a:t>Constraint</a:t>
            </a:r>
          </a:p>
          <a:p>
            <a:pPr rtl="0" lvl="1" indent="-381000" marL="914400">
              <a:spcBef>
                <a:spcPts val="600"/>
              </a:spcBef>
              <a:buClr>
                <a:srgbClr val="000000"/>
              </a:buClr>
              <a:buSzPct val="100000"/>
              <a:buFont typeface="Arial"/>
              <a:buChar char="○"/>
            </a:pPr>
            <a:r>
              <a:rPr sz="2400" lang="en"/>
              <a:t>Never done before</a:t>
            </a:r>
          </a:p>
          <a:p>
            <a:pPr rtl="0" lvl="0">
              <a:spcBef>
                <a:spcPts val="600"/>
              </a:spcBef>
              <a:buNone/>
            </a:pPr>
            <a:r>
              <a:rPr sz="2400" lang="en"/>
              <a:t>		</a:t>
            </a:r>
          </a:p>
        </p:txBody>
      </p:sp>
      <p:pic>
        <p:nvPicPr>
          <p:cNvPr id="143" name="Shape 143"/>
          <p:cNvPicPr preferRelativeResize="0"/>
          <p:nvPr/>
        </p:nvPicPr>
        <p:blipFill rotWithShape="1">
          <a:blip r:embed="rId3">
            <a:alphaModFix/>
          </a:blip>
          <a:srcRect t="0" b="0" r="13119" l="0"/>
          <a:stretch/>
        </p:blipFill>
        <p:spPr>
          <a:xfrm>
            <a:off y="1195150" x="4780425"/>
            <a:ext cy="2627875" cx="42111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Software Implementation</a:t>
            </a:r>
          </a:p>
        </p:txBody>
      </p:sp>
      <p:sp>
        <p:nvSpPr>
          <p:cNvPr id="149" name="Shape 149"/>
          <p:cNvSpPr txBox="1"/>
          <p:nvPr/>
        </p:nvSpPr>
        <p:spPr>
          <a:xfrm>
            <a:off y="1291950" x="39485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solidFill>
                  <a:schemeClr val="dk2"/>
                </a:solidFill>
              </a:rPr>
              <a:t>Vision System - Pixy</a:t>
            </a:r>
          </a:p>
          <a:p>
            <a:pPr rtl="0" lvl="1" indent="-381000" marL="914400">
              <a:spcBef>
                <a:spcPts val="600"/>
              </a:spcBef>
              <a:buClr>
                <a:schemeClr val="dk2"/>
              </a:buClr>
              <a:buSzPct val="100000"/>
              <a:buFont typeface="Arial"/>
              <a:buChar char="○"/>
            </a:pPr>
            <a:r>
              <a:rPr sz="2400" lang="en">
                <a:solidFill>
                  <a:schemeClr val="dk2"/>
                </a:solidFill>
              </a:rPr>
              <a:t>Using Pixy detection to</a:t>
            </a:r>
          </a:p>
          <a:p>
            <a:pPr rtl="0" indent="0" marL="457200">
              <a:spcBef>
                <a:spcPts val="600"/>
              </a:spcBef>
              <a:buNone/>
            </a:pPr>
            <a:r>
              <a:rPr sz="2400" lang="en">
                <a:solidFill>
                  <a:schemeClr val="dk2"/>
                </a:solidFill>
              </a:rPr>
              <a:t>	correct IMU drag </a:t>
            </a:r>
          </a:p>
          <a:p>
            <a:pPr rtl="0" indent="0" marL="457200">
              <a:spcBef>
                <a:spcPts val="600"/>
              </a:spcBef>
              <a:buNone/>
            </a:pPr>
            <a:r>
              <a:t/>
            </a:r>
            <a:endParaRPr sz="2400">
              <a:solidFill>
                <a:schemeClr val="dk2"/>
              </a:solidFill>
            </a:endParaRPr>
          </a:p>
          <a:p>
            <a:pPr rtl="0" lvl="0" indent="-381000" marL="457200">
              <a:spcBef>
                <a:spcPts val="600"/>
              </a:spcBef>
              <a:buClr>
                <a:schemeClr val="dk2"/>
              </a:buClr>
              <a:buSzPct val="100000"/>
              <a:buFont typeface="Arial"/>
              <a:buChar char="●"/>
            </a:pPr>
            <a:r>
              <a:rPr sz="2400" lang="en">
                <a:solidFill>
                  <a:schemeClr val="dk2"/>
                </a:solidFill>
              </a:rPr>
              <a:t>Constraints</a:t>
            </a:r>
          </a:p>
          <a:p>
            <a:pPr rtl="0" lvl="1" indent="-381000" marL="914400">
              <a:spcBef>
                <a:spcPts val="600"/>
              </a:spcBef>
              <a:buClr>
                <a:schemeClr val="dk2"/>
              </a:buClr>
              <a:buSzPct val="100000"/>
              <a:buFont typeface="Arial"/>
              <a:buChar char="○"/>
            </a:pPr>
            <a:r>
              <a:rPr sz="2400" lang="en">
                <a:solidFill>
                  <a:schemeClr val="dk2"/>
                </a:solidFill>
              </a:rPr>
              <a:t>Pixy limited to 2D</a:t>
            </a:r>
          </a:p>
          <a:p>
            <a:pPr rtl="0" lvl="1" indent="-381000" marL="914400">
              <a:spcBef>
                <a:spcPts val="600"/>
              </a:spcBef>
              <a:buClr>
                <a:schemeClr val="dk2"/>
              </a:buClr>
              <a:buSzPct val="100000"/>
              <a:buFont typeface="Arial"/>
              <a:buChar char="○"/>
            </a:pPr>
            <a:r>
              <a:rPr sz="2400" lang="en">
                <a:solidFill>
                  <a:schemeClr val="dk2"/>
                </a:solidFill>
              </a:rPr>
              <a:t>Coordinating Pixy &amp; IMU output</a:t>
            </a:r>
          </a:p>
          <a:p>
            <a:pPr rtl="0" lvl="0" indent="457200" marL="457200">
              <a:spcBef>
                <a:spcPts val="600"/>
              </a:spcBef>
              <a:buNone/>
            </a:pPr>
            <a:r>
              <a:rPr sz="2400" lang="en">
                <a:solidFill>
                  <a:schemeClr val="dk2"/>
                </a:solidFill>
              </a:rPr>
              <a:t> </a:t>
            </a:r>
          </a:p>
          <a:p>
            <a:pPr rtl="0" lvl="0" indent="0" marL="457200">
              <a:spcBef>
                <a:spcPts val="600"/>
              </a:spcBef>
              <a:buNone/>
            </a:pPr>
            <a:r>
              <a:t/>
            </a:r>
            <a:endParaRPr sz="2400">
              <a:solidFill>
                <a:schemeClr val="dk2"/>
              </a:solidFill>
            </a:endParaRPr>
          </a:p>
        </p:txBody>
      </p:sp>
      <p:pic>
        <p:nvPicPr>
          <p:cNvPr id="150" name="Shape 150"/>
          <p:cNvPicPr preferRelativeResize="0"/>
          <p:nvPr/>
        </p:nvPicPr>
        <p:blipFill rotWithShape="1">
          <a:blip r:embed="rId3">
            <a:alphaModFix/>
          </a:blip>
          <a:srcRect t="0" b="0" r="13119" l="0"/>
          <a:stretch/>
        </p:blipFill>
        <p:spPr>
          <a:xfrm>
            <a:off y="1195150" x="4806375"/>
            <a:ext cy="2611675" cx="41852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Cost analysis</a:t>
            </a:r>
          </a:p>
        </p:txBody>
      </p:sp>
      <p:sp>
        <p:nvSpPr>
          <p:cNvPr id="156" name="Shape 156"/>
          <p:cNvSpPr txBox="1"/>
          <p:nvPr/>
        </p:nvSpPr>
        <p:spPr>
          <a:xfrm>
            <a:off y="1200150" x="457200"/>
            <a:ext cy="3725699" cx="8229600"/>
          </a:xfrm>
          <a:prstGeom prst="rect">
            <a:avLst/>
          </a:prstGeom>
          <a:noFill/>
          <a:ln>
            <a:noFill/>
          </a:ln>
        </p:spPr>
        <p:txBody>
          <a:bodyPr bIns="91425" rIns="91425" lIns="91425" tIns="91425" anchor="t" anchorCtr="0">
            <a:noAutofit/>
          </a:bodyPr>
          <a:lstStyle/>
          <a:p>
            <a:pPr rtl="0" lvl="0">
              <a:spcBef>
                <a:spcPts val="600"/>
              </a:spcBef>
              <a:buNone/>
            </a:pPr>
            <a:r>
              <a:t/>
            </a:r>
            <a:endParaRPr sz="3000"/>
          </a:p>
          <a:p>
            <a:pPr rtl="0" lvl="0">
              <a:spcBef>
                <a:spcPts val="600"/>
              </a:spcBef>
              <a:buNone/>
            </a:pPr>
            <a:r>
              <a:t/>
            </a:r>
            <a:endParaRPr sz="3000"/>
          </a:p>
          <a:p>
            <a:pPr rtl="0" lvl="0">
              <a:spcBef>
                <a:spcPts val="600"/>
              </a:spcBef>
              <a:buNone/>
            </a:pPr>
            <a:r>
              <a:t/>
            </a:r>
            <a:endParaRPr sz="3000">
              <a:solidFill>
                <a:srgbClr val="000000"/>
              </a:solidFill>
            </a:endParaRPr>
          </a:p>
        </p:txBody>
      </p:sp>
      <p:pic>
        <p:nvPicPr>
          <p:cNvPr id="157" name="Shape 157"/>
          <p:cNvPicPr preferRelativeResize="0"/>
          <p:nvPr/>
        </p:nvPicPr>
        <p:blipFill>
          <a:blip r:embed="rId3">
            <a:alphaModFix/>
          </a:blip>
          <a:stretch>
            <a:fillRect/>
          </a:stretch>
        </p:blipFill>
        <p:spPr>
          <a:xfrm>
            <a:off y="1664350" x="1893675"/>
            <a:ext cy="2571750" cx="53911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Status</a:t>
            </a:r>
          </a:p>
        </p:txBody>
      </p:sp>
      <p:pic>
        <p:nvPicPr>
          <p:cNvPr id="163" name="Shape 163"/>
          <p:cNvPicPr preferRelativeResize="0"/>
          <p:nvPr/>
        </p:nvPicPr>
        <p:blipFill>
          <a:blip r:embed="rId3">
            <a:alphaModFix/>
          </a:blip>
          <a:stretch>
            <a:fillRect/>
          </a:stretch>
        </p:blipFill>
        <p:spPr>
          <a:xfrm>
            <a:off y="953300" x="6318350"/>
            <a:ext cy="3403549" cx="2533975"/>
          </a:xfrm>
          <a:prstGeom prst="rect">
            <a:avLst/>
          </a:prstGeom>
          <a:noFill/>
          <a:ln>
            <a:noFill/>
          </a:ln>
        </p:spPr>
      </p:pic>
      <p:sp>
        <p:nvSpPr>
          <p:cNvPr id="164" name="Shape 164"/>
          <p:cNvSpPr txBox="1"/>
          <p:nvPr/>
        </p:nvSpPr>
        <p:spPr>
          <a:xfrm>
            <a:off y="1091025" x="37925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t>Oculus Rift setup</a:t>
            </a:r>
            <a:br>
              <a:rPr sz="2400" lang="en"/>
            </a:br>
          </a:p>
          <a:p>
            <a:pPr rtl="0" lvl="0" indent="-381000" marL="457200">
              <a:spcBef>
                <a:spcPts val="600"/>
              </a:spcBef>
              <a:buClr>
                <a:srgbClr val="000000"/>
              </a:buClr>
              <a:buSzPct val="100000"/>
              <a:buFont typeface="Arial"/>
              <a:buChar char="●"/>
            </a:pPr>
            <a:r>
              <a:rPr sz="2400" lang="en"/>
              <a:t>Simple Unity application with Oculus</a:t>
            </a:r>
          </a:p>
          <a:p>
            <a:pPr rtl="0" lvl="0" indent="0" marL="457200">
              <a:spcBef>
                <a:spcPts val="600"/>
              </a:spcBef>
              <a:buNone/>
            </a:pPr>
            <a:r>
              <a:rPr sz="2400" lang="en"/>
              <a:t>rift integration implemented</a:t>
            </a:r>
          </a:p>
          <a:p>
            <a:pPr rtl="0" lvl="0">
              <a:spcBef>
                <a:spcPts val="600"/>
              </a:spcBef>
              <a:buNone/>
            </a:pPr>
            <a:r>
              <a:t/>
            </a:r>
            <a:endParaRPr sz="24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Schedule</a:t>
            </a:r>
          </a:p>
        </p:txBody>
      </p:sp>
      <p:sp>
        <p:nvSpPr>
          <p:cNvPr id="170" name="Shape 170"/>
          <p:cNvSpPr txBox="1"/>
          <p:nvPr/>
        </p:nvSpPr>
        <p:spPr>
          <a:xfrm>
            <a:off y="1123950" x="457200"/>
            <a:ext cy="3725699" cx="8229600"/>
          </a:xfrm>
          <a:prstGeom prst="rect">
            <a:avLst/>
          </a:prstGeom>
          <a:noFill/>
          <a:ln>
            <a:noFill/>
          </a:ln>
        </p:spPr>
        <p:txBody>
          <a:bodyPr bIns="91425" rIns="91425" lIns="91425" tIns="91425" anchor="t" anchorCtr="0">
            <a:noAutofit/>
          </a:bodyPr>
          <a:lstStyle/>
          <a:p>
            <a:pPr rtl="0" lvl="0">
              <a:spcBef>
                <a:spcPts val="600"/>
              </a:spcBef>
              <a:buNone/>
            </a:pPr>
            <a:r>
              <a:t/>
            </a:r>
            <a:endParaRPr sz="3000">
              <a:solidFill>
                <a:srgbClr val="000000"/>
              </a:solidFill>
            </a:endParaRPr>
          </a:p>
        </p:txBody>
      </p:sp>
      <p:pic>
        <p:nvPicPr>
          <p:cNvPr id="171" name="Shape 171"/>
          <p:cNvPicPr preferRelativeResize="0"/>
          <p:nvPr/>
        </p:nvPicPr>
        <p:blipFill>
          <a:blip r:embed="rId3">
            <a:alphaModFix/>
          </a:blip>
          <a:stretch>
            <a:fillRect/>
          </a:stretch>
        </p:blipFill>
        <p:spPr>
          <a:xfrm rot="5400000">
            <a:off y="-302399" x="1888974"/>
            <a:ext cy="6284549" cx="36534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Background</a:t>
            </a:r>
          </a:p>
        </p:txBody>
      </p:sp>
      <p:sp>
        <p:nvSpPr>
          <p:cNvPr id="78" name="Shape 78"/>
          <p:cNvSpPr txBox="1"/>
          <p:nvPr/>
        </p:nvSpPr>
        <p:spPr>
          <a:xfrm>
            <a:off y="1158875" x="45720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t>Virtual Reality Headsets</a:t>
            </a:r>
            <a:br>
              <a:rPr sz="2400" lang="en"/>
            </a:br>
          </a:p>
          <a:p>
            <a:pPr rtl="0" lvl="0" indent="-381000" marL="457200">
              <a:spcBef>
                <a:spcPts val="600"/>
              </a:spcBef>
              <a:buClr>
                <a:srgbClr val="000000"/>
              </a:buClr>
              <a:buSzPct val="100000"/>
              <a:buFont typeface="Arial"/>
              <a:buChar char="●"/>
            </a:pPr>
            <a:r>
              <a:rPr sz="2400" lang="en"/>
              <a:t>VR applications for </a:t>
            </a:r>
            <a:br>
              <a:rPr sz="2400" lang="en"/>
            </a:br>
            <a:r>
              <a:rPr sz="2400" lang="en"/>
              <a:t>instructional purposes, </a:t>
            </a:r>
            <a:br>
              <a:rPr sz="2400" lang="en"/>
            </a:br>
            <a:r>
              <a:rPr sz="2400" lang="en"/>
              <a:t>gaming, etc</a:t>
            </a:r>
          </a:p>
          <a:p>
            <a:pPr rtl="0" lvl="0">
              <a:spcBef>
                <a:spcPts val="600"/>
              </a:spcBef>
              <a:buNone/>
            </a:pPr>
            <a:r>
              <a:t/>
            </a:r>
            <a:endParaRPr sz="2400"/>
          </a:p>
          <a:p>
            <a:pPr rtl="0" lvl="0">
              <a:spcBef>
                <a:spcPts val="600"/>
              </a:spcBef>
              <a:buNone/>
            </a:pPr>
            <a:r>
              <a:t/>
            </a:r>
            <a:endParaRPr sz="3000">
              <a:solidFill>
                <a:srgbClr val="000000"/>
              </a:solidFill>
            </a:endParaRPr>
          </a:p>
        </p:txBody>
      </p:sp>
      <p:pic>
        <p:nvPicPr>
          <p:cNvPr id="79" name="Shape 79"/>
          <p:cNvPicPr preferRelativeResize="0"/>
          <p:nvPr/>
        </p:nvPicPr>
        <p:blipFill>
          <a:blip r:embed="rId3">
            <a:alphaModFix/>
          </a:blip>
          <a:stretch>
            <a:fillRect/>
          </a:stretch>
        </p:blipFill>
        <p:spPr>
          <a:xfrm>
            <a:off y="991325" x="4584100"/>
            <a:ext cy="2762250" cx="43338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Project Objective</a:t>
            </a:r>
          </a:p>
        </p:txBody>
      </p:sp>
      <p:sp>
        <p:nvSpPr>
          <p:cNvPr id="85" name="Shape 85"/>
          <p:cNvSpPr txBox="1"/>
          <p:nvPr/>
        </p:nvSpPr>
        <p:spPr>
          <a:xfrm>
            <a:off y="497950" x="228600"/>
            <a:ext cy="3755699" cx="8229600"/>
          </a:xfrm>
          <a:prstGeom prst="rect">
            <a:avLst/>
          </a:prstGeom>
          <a:noFill/>
          <a:ln>
            <a:noFill/>
          </a:ln>
        </p:spPr>
        <p:txBody>
          <a:bodyPr bIns="91425" rIns="91425" lIns="91425" tIns="91425" anchor="t" anchorCtr="0">
            <a:noAutofit/>
          </a:bodyPr>
          <a:lstStyle/>
          <a:p>
            <a:pPr rtl="0" lvl="0">
              <a:spcBef>
                <a:spcPts val="600"/>
              </a:spcBef>
              <a:buNone/>
            </a:pPr>
            <a:r>
              <a:t/>
            </a:r>
            <a:endParaRPr sz="2400"/>
          </a:p>
          <a:p>
            <a:pPr rtl="0" lvl="0" indent="-381000" marL="457200">
              <a:spcBef>
                <a:spcPts val="600"/>
              </a:spcBef>
              <a:buClr>
                <a:srgbClr val="000000"/>
              </a:buClr>
              <a:buSzPct val="100000"/>
              <a:buFont typeface="Arial"/>
              <a:buChar char="●"/>
            </a:pPr>
            <a:r>
              <a:rPr sz="2400" lang="en"/>
              <a:t>Inexpensive, portable interactive VR system</a:t>
            </a:r>
            <a:br>
              <a:rPr sz="2400" lang="en"/>
            </a:br>
          </a:p>
          <a:p>
            <a:pPr rtl="0" lvl="0" indent="-381000" marL="457200">
              <a:spcBef>
                <a:spcPts val="600"/>
              </a:spcBef>
              <a:buClr>
                <a:srgbClr val="000000"/>
              </a:buClr>
              <a:buSzPct val="100000"/>
              <a:buFont typeface="Arial"/>
              <a:buChar char="●"/>
            </a:pPr>
            <a:r>
              <a:rPr sz="2400" lang="en">
                <a:solidFill>
                  <a:schemeClr val="dk2"/>
                </a:solidFill>
              </a:rPr>
              <a:t>Drumming experience - learn, play</a:t>
            </a:r>
            <a:br>
              <a:rPr sz="2400" lang="en">
                <a:solidFill>
                  <a:schemeClr val="dk2"/>
                </a:solidFill>
              </a:rPr>
            </a:br>
          </a:p>
          <a:p>
            <a:pPr rtl="0" lvl="0" indent="-381000" marL="457200">
              <a:spcBef>
                <a:spcPts val="600"/>
              </a:spcBef>
              <a:buClr>
                <a:schemeClr val="dk2"/>
              </a:buClr>
              <a:buSzPct val="100000"/>
              <a:buFont typeface="Arial"/>
              <a:buChar char="●"/>
            </a:pPr>
            <a:r>
              <a:rPr sz="2400" lang="en">
                <a:solidFill>
                  <a:schemeClr val="dk2"/>
                </a:solidFill>
              </a:rPr>
              <a:t>Designed for amateur drummers</a:t>
            </a:r>
            <a:br>
              <a:rPr sz="2400" lang="en">
                <a:solidFill>
                  <a:schemeClr val="dk2"/>
                </a:solidFill>
              </a:rPr>
            </a:br>
            <a:r>
              <a:rPr sz="2400" lang="en">
                <a:solidFill>
                  <a:schemeClr val="dk2"/>
                </a:solidFill>
              </a:rPr>
              <a:t> &amp; VR enthusiasts @ $515 </a:t>
            </a:r>
          </a:p>
          <a:p>
            <a:pPr rtl="0" lvl="0">
              <a:spcBef>
                <a:spcPts val="600"/>
              </a:spcBef>
              <a:buNone/>
            </a:pPr>
            <a:r>
              <a:t/>
            </a:r>
            <a:endParaRPr sz="3000"/>
          </a:p>
        </p:txBody>
      </p:sp>
      <p:pic>
        <p:nvPicPr>
          <p:cNvPr id="86" name="Shape 86"/>
          <p:cNvPicPr preferRelativeResize="0"/>
          <p:nvPr/>
        </p:nvPicPr>
        <p:blipFill>
          <a:blip r:embed="rId3">
            <a:alphaModFix/>
          </a:blip>
          <a:stretch>
            <a:fillRect/>
          </a:stretch>
        </p:blipFill>
        <p:spPr>
          <a:xfrm>
            <a:off y="1718825" x="5981700"/>
            <a:ext cy="2266950" cx="20193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Design Approach</a:t>
            </a:r>
          </a:p>
        </p:txBody>
      </p:sp>
      <p:sp>
        <p:nvSpPr>
          <p:cNvPr id="92" name="Shape 92"/>
          <p:cNvSpPr txBox="1"/>
          <p:nvPr/>
        </p:nvSpPr>
        <p:spPr>
          <a:xfrm>
            <a:off y="1200150" x="457200"/>
            <a:ext cy="3725699" cx="8229600"/>
          </a:xfrm>
          <a:prstGeom prst="rect">
            <a:avLst/>
          </a:prstGeom>
          <a:noFill/>
          <a:ln>
            <a:noFill/>
          </a:ln>
        </p:spPr>
        <p:txBody>
          <a:bodyPr bIns="91425" rIns="91425" lIns="91425" tIns="91425" anchor="t" anchorCtr="0">
            <a:noAutofit/>
          </a:bodyPr>
          <a:lstStyle/>
          <a:p>
            <a:pPr rtl="0" lvl="0">
              <a:spcBef>
                <a:spcPts val="600"/>
              </a:spcBef>
              <a:buNone/>
            </a:pPr>
            <a:r>
              <a:t/>
            </a:r>
            <a:endParaRPr sz="3000">
              <a:solidFill>
                <a:srgbClr val="000000"/>
              </a:solidFill>
            </a:endParaRPr>
          </a:p>
        </p:txBody>
      </p:sp>
      <p:pic>
        <p:nvPicPr>
          <p:cNvPr id="93" name="Shape 93"/>
          <p:cNvPicPr preferRelativeResize="0"/>
          <p:nvPr/>
        </p:nvPicPr>
        <p:blipFill>
          <a:blip r:embed="rId3">
            <a:alphaModFix/>
          </a:blip>
          <a:stretch>
            <a:fillRect/>
          </a:stretch>
        </p:blipFill>
        <p:spPr>
          <a:xfrm>
            <a:off y="1002924" x="720512"/>
            <a:ext cy="3922925" cx="6144325"/>
          </a:xfrm>
          <a:prstGeom prst="rect">
            <a:avLst/>
          </a:prstGeom>
          <a:noFill/>
          <a:ln>
            <a:noFill/>
          </a:ln>
        </p:spPr>
      </p:pic>
      <p:sp>
        <p:nvSpPr>
          <p:cNvPr id="94" name="Shape 94"/>
          <p:cNvSpPr txBox="1"/>
          <p:nvPr/>
        </p:nvSpPr>
        <p:spPr>
          <a:xfrm>
            <a:off y="0" x="0"/>
            <a:ext cy="857400" cx="3000000"/>
          </a:xfrm>
          <a:prstGeom prst="rect">
            <a:avLst/>
          </a:prstGeom>
          <a:noFill/>
          <a:ln>
            <a:noFill/>
          </a:ln>
        </p:spPr>
        <p:txBody>
          <a:bodyPr bIns="91425" rIns="91425" lIns="91425" tIns="91425" anchor="ctr" anchorCtr="0">
            <a:noAutofit/>
          </a:bodyPr>
          <a:lstStyle/>
          <a:p>
            <a:pPr rtl="0" lvl="0">
              <a:spcBef>
                <a:spcPts val="0"/>
              </a:spcBef>
              <a:buNone/>
            </a:pPr>
            <a:r>
              <a:t/>
            </a:r>
            <a:endParaRPr b="1" sz="3400">
              <a:solidFill>
                <a:schemeClr val="lt1"/>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Hardware Implementation</a:t>
            </a:r>
          </a:p>
        </p:txBody>
      </p:sp>
      <p:sp>
        <p:nvSpPr>
          <p:cNvPr id="100" name="Shape 100"/>
          <p:cNvSpPr txBox="1"/>
          <p:nvPr/>
        </p:nvSpPr>
        <p:spPr>
          <a:xfrm>
            <a:off y="1215750" x="39485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t>Custom Drumsticks</a:t>
            </a:r>
          </a:p>
          <a:p>
            <a:pPr rtl="0" lvl="1" indent="-381000" marL="914400">
              <a:spcBef>
                <a:spcPts val="600"/>
              </a:spcBef>
              <a:buClr>
                <a:srgbClr val="000000"/>
              </a:buClr>
              <a:buSzPct val="100000"/>
              <a:buFont typeface="Arial"/>
              <a:buChar char="○"/>
            </a:pPr>
            <a:r>
              <a:rPr sz="2400" lang="en"/>
              <a:t>3D printed</a:t>
            </a:r>
          </a:p>
          <a:p>
            <a:pPr rtl="0" lvl="1" indent="-381000" marL="914400">
              <a:spcBef>
                <a:spcPts val="600"/>
              </a:spcBef>
              <a:buClr>
                <a:srgbClr val="000000"/>
              </a:buClr>
              <a:buSzPct val="100000"/>
              <a:buFont typeface="Arial"/>
              <a:buChar char="○"/>
            </a:pPr>
            <a:r>
              <a:rPr sz="2400" lang="en"/>
              <a:t>inserted with PCB &amp; IMU</a:t>
            </a:r>
          </a:p>
          <a:p>
            <a:pPr rtl="0">
              <a:spcBef>
                <a:spcPts val="600"/>
              </a:spcBef>
              <a:buNone/>
            </a:pPr>
            <a:r>
              <a:t/>
            </a:r>
            <a:endParaRPr sz="2400"/>
          </a:p>
          <a:p>
            <a:pPr rtl="0" lvl="0" indent="-381000" marL="457200">
              <a:spcBef>
                <a:spcPts val="600"/>
              </a:spcBef>
              <a:buClr>
                <a:srgbClr val="000000"/>
              </a:buClr>
              <a:buSzPct val="100000"/>
              <a:buFont typeface="Arial"/>
              <a:buChar char="●"/>
            </a:pPr>
            <a:r>
              <a:rPr sz="2400" lang="en"/>
              <a:t>Constraints</a:t>
            </a:r>
          </a:p>
          <a:p>
            <a:pPr rtl="0" lvl="1" indent="-381000" marL="914400">
              <a:spcBef>
                <a:spcPts val="600"/>
              </a:spcBef>
              <a:buClr>
                <a:srgbClr val="000000"/>
              </a:buClr>
              <a:buSzPct val="100000"/>
              <a:buFont typeface="Arial"/>
              <a:buChar char="○"/>
            </a:pPr>
            <a:r>
              <a:rPr sz="2400" lang="en"/>
              <a:t>Weight</a:t>
            </a:r>
          </a:p>
          <a:p>
            <a:pPr rtl="0" lvl="1" indent="-381000" marL="914400">
              <a:spcBef>
                <a:spcPts val="600"/>
              </a:spcBef>
              <a:buClr>
                <a:srgbClr val="000000"/>
              </a:buClr>
              <a:buSzPct val="100000"/>
              <a:buFont typeface="Arial"/>
              <a:buChar char="○"/>
            </a:pPr>
            <a:r>
              <a:rPr sz="2400" lang="en"/>
              <a:t>Seamless design</a:t>
            </a:r>
          </a:p>
          <a:p>
            <a:pPr rtl="0" lvl="0">
              <a:spcBef>
                <a:spcPts val="600"/>
              </a:spcBef>
              <a:buNone/>
            </a:pPr>
            <a:r>
              <a:t/>
            </a:r>
            <a:endParaRPr sz="2400"/>
          </a:p>
        </p:txBody>
      </p:sp>
      <p:pic>
        <p:nvPicPr>
          <p:cNvPr id="101" name="Shape 101"/>
          <p:cNvPicPr preferRelativeResize="0"/>
          <p:nvPr/>
        </p:nvPicPr>
        <p:blipFill rotWithShape="1">
          <a:blip r:embed="rId3">
            <a:alphaModFix/>
          </a:blip>
          <a:srcRect t="0" b="0" r="23059" l="27711"/>
          <a:stretch/>
        </p:blipFill>
        <p:spPr>
          <a:xfrm>
            <a:off y="1094975" x="6105548"/>
            <a:ext cy="3419475" cx="27431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Hardware Implementation</a:t>
            </a:r>
          </a:p>
        </p:txBody>
      </p:sp>
      <p:sp>
        <p:nvSpPr>
          <p:cNvPr id="107" name="Shape 107"/>
          <p:cNvSpPr txBox="1"/>
          <p:nvPr/>
        </p:nvSpPr>
        <p:spPr>
          <a:xfrm>
            <a:off y="1215750" x="394850"/>
            <a:ext cy="3725699" cx="8229600"/>
          </a:xfrm>
          <a:prstGeom prst="rect">
            <a:avLst/>
          </a:prstGeom>
          <a:noFill/>
          <a:ln>
            <a:noFill/>
          </a:ln>
        </p:spPr>
        <p:txBody>
          <a:bodyPr bIns="91425" rIns="91425" lIns="91425" tIns="91425" anchor="t" anchorCtr="0">
            <a:noAutofit/>
          </a:bodyPr>
          <a:lstStyle/>
          <a:p>
            <a:pPr algn="l" rtl="0" lvl="0" marR="0" indent="-381000" marL="457200">
              <a:lnSpc>
                <a:spcPct val="100000"/>
              </a:lnSpc>
              <a:spcBef>
                <a:spcPts val="600"/>
              </a:spcBef>
              <a:spcAft>
                <a:spcPts val="0"/>
              </a:spcAft>
              <a:buClr>
                <a:srgbClr val="000000"/>
              </a:buClr>
              <a:buSzPct val="100000"/>
              <a:buFont typeface="Arial"/>
              <a:buChar char="●"/>
            </a:pPr>
            <a:r>
              <a:rPr sz="2400" lang="en"/>
              <a:t>Interfacing</a:t>
            </a:r>
          </a:p>
          <a:p>
            <a:pPr algn="l" rtl="0" lvl="1" marR="0" indent="-381000" marL="914400">
              <a:lnSpc>
                <a:spcPct val="100000"/>
              </a:lnSpc>
              <a:spcBef>
                <a:spcPts val="600"/>
              </a:spcBef>
              <a:spcAft>
                <a:spcPts val="0"/>
              </a:spcAft>
              <a:buClr>
                <a:srgbClr val="000000"/>
              </a:buClr>
              <a:buSzPct val="100000"/>
              <a:buFont typeface="Arial"/>
              <a:buChar char="○"/>
            </a:pPr>
            <a:r>
              <a:rPr sz="2400" lang="en"/>
              <a:t>PCB creation</a:t>
            </a:r>
          </a:p>
          <a:p>
            <a:pPr algn="l" rtl="0" lvl="1" marR="0" indent="-381000" marL="914400">
              <a:lnSpc>
                <a:spcPct val="100000"/>
              </a:lnSpc>
              <a:spcBef>
                <a:spcPts val="600"/>
              </a:spcBef>
              <a:spcAft>
                <a:spcPts val="0"/>
              </a:spcAft>
              <a:buClr>
                <a:srgbClr val="000000"/>
              </a:buClr>
              <a:buSzPct val="100000"/>
              <a:buFont typeface="Arial"/>
              <a:buChar char="○"/>
            </a:pPr>
            <a:r>
              <a:rPr sz="2400" lang="en"/>
              <a:t>Serial port communication</a:t>
            </a:r>
          </a:p>
          <a:p>
            <a:pPr algn="l" rtl="0" marR="0">
              <a:lnSpc>
                <a:spcPct val="100000"/>
              </a:lnSpc>
              <a:spcBef>
                <a:spcPts val="600"/>
              </a:spcBef>
              <a:spcAft>
                <a:spcPts val="0"/>
              </a:spcAft>
              <a:buNone/>
            </a:pPr>
            <a:r>
              <a:t/>
            </a:r>
            <a:endParaRPr sz="2400"/>
          </a:p>
          <a:p>
            <a:pPr algn="l" rtl="0" lvl="0" marR="0" indent="-381000" marL="457200">
              <a:lnSpc>
                <a:spcPct val="100000"/>
              </a:lnSpc>
              <a:spcBef>
                <a:spcPts val="600"/>
              </a:spcBef>
              <a:spcAft>
                <a:spcPts val="0"/>
              </a:spcAft>
              <a:buClr>
                <a:srgbClr val="000000"/>
              </a:buClr>
              <a:buSzPct val="100000"/>
              <a:buFont typeface="Arial"/>
              <a:buChar char="●"/>
            </a:pPr>
            <a:r>
              <a:rPr sz="2400" lang="en"/>
              <a:t>Constraints</a:t>
            </a:r>
          </a:p>
          <a:p>
            <a:pPr algn="l" rtl="0" lvl="1" marR="0" indent="-381000" marL="914400">
              <a:lnSpc>
                <a:spcPct val="100000"/>
              </a:lnSpc>
              <a:spcBef>
                <a:spcPts val="600"/>
              </a:spcBef>
              <a:spcAft>
                <a:spcPts val="0"/>
              </a:spcAft>
              <a:buClr>
                <a:srgbClr val="000000"/>
              </a:buClr>
              <a:buSzPct val="100000"/>
              <a:buFont typeface="Arial"/>
              <a:buChar char="○"/>
            </a:pPr>
            <a:r>
              <a:rPr sz="2400" lang="en"/>
              <a:t>Real time operation</a:t>
            </a:r>
          </a:p>
          <a:p>
            <a:pPr algn="l" rtl="0" lvl="1" marR="0" indent="-381000" marL="914400">
              <a:lnSpc>
                <a:spcPct val="100000"/>
              </a:lnSpc>
              <a:spcBef>
                <a:spcPts val="600"/>
              </a:spcBef>
              <a:spcAft>
                <a:spcPts val="0"/>
              </a:spcAft>
              <a:buClr>
                <a:srgbClr val="000000"/>
              </a:buClr>
              <a:buSzPct val="100000"/>
              <a:buFont typeface="Arial"/>
              <a:buChar char="○"/>
            </a:pPr>
            <a:r>
              <a:rPr sz="2400" lang="en"/>
              <a:t>Wireless communication</a:t>
            </a:r>
          </a:p>
          <a:p>
            <a:pPr rtl="0" lvl="0">
              <a:spcBef>
                <a:spcPts val="600"/>
              </a:spcBef>
              <a:buNone/>
            </a:pPr>
            <a:r>
              <a:t/>
            </a:r>
            <a:endParaRPr sz="2400"/>
          </a:p>
        </p:txBody>
      </p:sp>
      <p:pic>
        <p:nvPicPr>
          <p:cNvPr id="108" name="Shape 108"/>
          <p:cNvPicPr preferRelativeResize="0"/>
          <p:nvPr/>
        </p:nvPicPr>
        <p:blipFill rotWithShape="1">
          <a:blip r:embed="rId3">
            <a:alphaModFix/>
          </a:blip>
          <a:srcRect t="0" b="0" r="23059" l="27711"/>
          <a:stretch/>
        </p:blipFill>
        <p:spPr>
          <a:xfrm>
            <a:off y="1094975" x="6105548"/>
            <a:ext cy="3419475" cx="27431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Hardware Implementation</a:t>
            </a:r>
          </a:p>
        </p:txBody>
      </p:sp>
      <p:sp>
        <p:nvSpPr>
          <p:cNvPr id="114" name="Shape 114"/>
          <p:cNvSpPr txBox="1"/>
          <p:nvPr/>
        </p:nvSpPr>
        <p:spPr>
          <a:xfrm>
            <a:off y="1215750" x="394850"/>
            <a:ext cy="3725699" cx="8229600"/>
          </a:xfrm>
          <a:prstGeom prst="rect">
            <a:avLst/>
          </a:prstGeom>
          <a:noFill/>
          <a:ln>
            <a:noFill/>
          </a:ln>
        </p:spPr>
        <p:txBody>
          <a:bodyPr bIns="91425" rIns="91425" lIns="91425" tIns="91425" anchor="t" anchorCtr="0">
            <a:noAutofit/>
          </a:bodyPr>
          <a:lstStyle/>
          <a:p>
            <a:pPr algn="l" rtl="0" lvl="0" marR="0" indent="-381000" marL="457200">
              <a:lnSpc>
                <a:spcPct val="100000"/>
              </a:lnSpc>
              <a:spcBef>
                <a:spcPts val="600"/>
              </a:spcBef>
              <a:spcAft>
                <a:spcPts val="0"/>
              </a:spcAft>
              <a:buClr>
                <a:srgbClr val="000000"/>
              </a:buClr>
              <a:buSzPct val="100000"/>
              <a:buFont typeface="Arial"/>
              <a:buChar char="●"/>
            </a:pPr>
            <a:r>
              <a:rPr sz="2400" lang="en"/>
              <a:t>IMU &amp; Pixy Integration system</a:t>
            </a:r>
          </a:p>
          <a:p>
            <a:pPr algn="l" rtl="0" lvl="1" marR="0" indent="-381000" marL="914400">
              <a:lnSpc>
                <a:spcPct val="100000"/>
              </a:lnSpc>
              <a:spcBef>
                <a:spcPts val="600"/>
              </a:spcBef>
              <a:spcAft>
                <a:spcPts val="0"/>
              </a:spcAft>
              <a:buClr>
                <a:srgbClr val="000000"/>
              </a:buClr>
              <a:buSzPct val="100000"/>
              <a:buFont typeface="Arial"/>
              <a:buChar char="○"/>
            </a:pPr>
            <a:r>
              <a:rPr sz="2400" lang="en"/>
              <a:t>Used for Drumstick calibration</a:t>
            </a:r>
          </a:p>
          <a:p>
            <a:pPr algn="l" rtl="0" lvl="0" marR="0">
              <a:lnSpc>
                <a:spcPct val="100000"/>
              </a:lnSpc>
              <a:spcBef>
                <a:spcPts val="600"/>
              </a:spcBef>
              <a:spcAft>
                <a:spcPts val="0"/>
              </a:spcAft>
              <a:buNone/>
            </a:pPr>
            <a:r>
              <a:t/>
            </a:r>
            <a:endParaRPr sz="2400"/>
          </a:p>
          <a:p>
            <a:pPr rtl="0" lvl="0" indent="-381000" marL="457200">
              <a:spcBef>
                <a:spcPts val="600"/>
              </a:spcBef>
              <a:buClr>
                <a:srgbClr val="000000"/>
              </a:buClr>
              <a:buSzPct val="100000"/>
              <a:buFont typeface="Arial"/>
              <a:buChar char="●"/>
            </a:pPr>
            <a:r>
              <a:rPr sz="2400" lang="en"/>
              <a:t>Constraints</a:t>
            </a:r>
          </a:p>
          <a:p>
            <a:pPr rtl="0" lvl="1" indent="-381000" marL="914400">
              <a:spcBef>
                <a:spcPts val="600"/>
              </a:spcBef>
              <a:buClr>
                <a:srgbClr val="000000"/>
              </a:buClr>
              <a:buSzPct val="100000"/>
              <a:buFont typeface="Arial"/>
              <a:buChar char="○"/>
            </a:pPr>
            <a:r>
              <a:rPr sz="2400" lang="en"/>
              <a:t>IMU drift correction</a:t>
            </a:r>
          </a:p>
          <a:p>
            <a:pPr rtl="0" lvl="1" indent="-381000" marL="914400">
              <a:spcBef>
                <a:spcPts val="600"/>
              </a:spcBef>
              <a:buClr>
                <a:srgbClr val="000000"/>
              </a:buClr>
              <a:buSzPct val="100000"/>
              <a:buFont typeface="Arial"/>
              <a:buChar char="○"/>
            </a:pPr>
            <a:r>
              <a:rPr sz="2400" lang="en"/>
              <a:t>Pixy 2D</a:t>
            </a:r>
          </a:p>
        </p:txBody>
      </p:sp>
      <p:pic>
        <p:nvPicPr>
          <p:cNvPr id="115" name="Shape 115"/>
          <p:cNvPicPr preferRelativeResize="0"/>
          <p:nvPr/>
        </p:nvPicPr>
        <p:blipFill rotWithShape="1">
          <a:blip r:embed="rId3">
            <a:alphaModFix/>
          </a:blip>
          <a:srcRect t="0" b="0" r="23059" l="27711"/>
          <a:stretch/>
        </p:blipFill>
        <p:spPr>
          <a:xfrm>
            <a:off y="1094975" x="6105548"/>
            <a:ext cy="3419475" cx="27431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Hardware Implementation</a:t>
            </a:r>
          </a:p>
        </p:txBody>
      </p:sp>
      <p:sp>
        <p:nvSpPr>
          <p:cNvPr id="121" name="Shape 121"/>
          <p:cNvSpPr txBox="1"/>
          <p:nvPr/>
        </p:nvSpPr>
        <p:spPr>
          <a:xfrm>
            <a:off y="1215750" x="394850"/>
            <a:ext cy="3725699" cx="8229600"/>
          </a:xfrm>
          <a:prstGeom prst="rect">
            <a:avLst/>
          </a:prstGeom>
          <a:noFill/>
          <a:ln>
            <a:noFill/>
          </a:ln>
        </p:spPr>
        <p:txBody>
          <a:bodyPr bIns="91425" rIns="91425" lIns="91425" tIns="91425" anchor="t" anchorCtr="0">
            <a:noAutofit/>
          </a:bodyPr>
          <a:lstStyle/>
          <a:p>
            <a:pPr algn="l" rtl="0" lvl="0" marR="0" indent="-381000" marL="457200">
              <a:lnSpc>
                <a:spcPct val="100000"/>
              </a:lnSpc>
              <a:spcBef>
                <a:spcPts val="600"/>
              </a:spcBef>
              <a:spcAft>
                <a:spcPts val="0"/>
              </a:spcAft>
              <a:buClr>
                <a:srgbClr val="000000"/>
              </a:buClr>
              <a:buSzPct val="100000"/>
              <a:buFont typeface="Arial"/>
              <a:buChar char="●"/>
            </a:pPr>
            <a:r>
              <a:rPr sz="2400" lang="en"/>
              <a:t>Haptic Feedback*</a:t>
            </a:r>
          </a:p>
          <a:p>
            <a:pPr algn="l" rtl="0" lvl="1" marR="0" indent="-381000" marL="914400">
              <a:lnSpc>
                <a:spcPct val="100000"/>
              </a:lnSpc>
              <a:spcBef>
                <a:spcPts val="600"/>
              </a:spcBef>
              <a:spcAft>
                <a:spcPts val="0"/>
              </a:spcAft>
              <a:buClr>
                <a:srgbClr val="000000"/>
              </a:buClr>
              <a:buSzPct val="100000"/>
              <a:buFont typeface="Arial"/>
              <a:buChar char="○"/>
            </a:pPr>
            <a:r>
              <a:rPr sz="2400" lang="en"/>
              <a:t>provide drumstick collision </a:t>
            </a:r>
          </a:p>
          <a:p>
            <a:pPr algn="l" rtl="0" marR="0" indent="0" marL="457200">
              <a:lnSpc>
                <a:spcPct val="100000"/>
              </a:lnSpc>
              <a:spcBef>
                <a:spcPts val="600"/>
              </a:spcBef>
              <a:spcAft>
                <a:spcPts val="0"/>
              </a:spcAft>
              <a:buNone/>
            </a:pPr>
            <a:r>
              <a:rPr sz="2400" lang="en"/>
              <a:t>	feedback</a:t>
            </a:r>
          </a:p>
          <a:p>
            <a:pPr algn="l" rtl="0" marR="0" indent="0" marL="457200">
              <a:lnSpc>
                <a:spcPct val="100000"/>
              </a:lnSpc>
              <a:spcBef>
                <a:spcPts val="600"/>
              </a:spcBef>
              <a:spcAft>
                <a:spcPts val="0"/>
              </a:spcAft>
              <a:buNone/>
            </a:pPr>
            <a:r>
              <a:t/>
            </a:r>
            <a:endParaRPr sz="2400"/>
          </a:p>
          <a:p>
            <a:pPr algn="l" rtl="0" lvl="0" marR="0" indent="-381000" marL="457200">
              <a:lnSpc>
                <a:spcPct val="100000"/>
              </a:lnSpc>
              <a:spcBef>
                <a:spcPts val="600"/>
              </a:spcBef>
              <a:spcAft>
                <a:spcPts val="0"/>
              </a:spcAft>
              <a:buClr>
                <a:srgbClr val="000000"/>
              </a:buClr>
              <a:buSzPct val="100000"/>
              <a:buFont typeface="Arial"/>
              <a:buChar char="●"/>
            </a:pPr>
            <a:r>
              <a:rPr sz="2400" lang="en"/>
              <a:t>Constraints</a:t>
            </a:r>
          </a:p>
          <a:p>
            <a:pPr algn="l" rtl="0" lvl="1" marR="0" indent="-381000" marL="914400">
              <a:lnSpc>
                <a:spcPct val="100000"/>
              </a:lnSpc>
              <a:spcBef>
                <a:spcPts val="600"/>
              </a:spcBef>
              <a:spcAft>
                <a:spcPts val="0"/>
              </a:spcAft>
              <a:buClr>
                <a:srgbClr val="000000"/>
              </a:buClr>
              <a:buSzPct val="100000"/>
              <a:buFont typeface="Arial"/>
              <a:buChar char="○"/>
            </a:pPr>
            <a:r>
              <a:rPr sz="2400" lang="en"/>
              <a:t>Find appropriate feedback</a:t>
            </a:r>
          </a:p>
          <a:p>
            <a:pPr algn="l" rtl="0" lvl="1" marR="0" indent="-381000" marL="914400">
              <a:lnSpc>
                <a:spcPct val="100000"/>
              </a:lnSpc>
              <a:spcBef>
                <a:spcPts val="600"/>
              </a:spcBef>
              <a:spcAft>
                <a:spcPts val="0"/>
              </a:spcAft>
              <a:buClr>
                <a:srgbClr val="000000"/>
              </a:buClr>
              <a:buSzPct val="100000"/>
              <a:buFont typeface="Arial"/>
              <a:buChar char="○"/>
            </a:pPr>
            <a:r>
              <a:rPr sz="2400" lang="en"/>
              <a:t>Using collision time, visual &amp;</a:t>
            </a:r>
          </a:p>
          <a:p>
            <a:pPr algn="l" rtl="0" lvl="0" marR="0" indent="457200" marL="457200">
              <a:lnSpc>
                <a:spcPct val="100000"/>
              </a:lnSpc>
              <a:spcBef>
                <a:spcPts val="600"/>
              </a:spcBef>
              <a:spcAft>
                <a:spcPts val="0"/>
              </a:spcAft>
              <a:buNone/>
            </a:pPr>
            <a:r>
              <a:rPr sz="2400" lang="en"/>
              <a:t>audio O/P to provide feedback </a:t>
            </a:r>
          </a:p>
          <a:p>
            <a:pPr algn="l" rtl="0" lvl="1" marR="0" indent="-381000" marL="914400">
              <a:lnSpc>
                <a:spcPct val="100000"/>
              </a:lnSpc>
              <a:spcBef>
                <a:spcPts val="600"/>
              </a:spcBef>
              <a:spcAft>
                <a:spcPts val="0"/>
              </a:spcAft>
              <a:buClr>
                <a:srgbClr val="000000"/>
              </a:buClr>
              <a:buSzPct val="100000"/>
              <a:buFont typeface="Arial"/>
              <a:buChar char="○"/>
            </a:pPr>
            <a:r>
              <a:rPr sz="2400" lang="en"/>
              <a:t>Hard to implement in real time</a:t>
            </a:r>
          </a:p>
          <a:p>
            <a:pPr rtl="0" lvl="0">
              <a:spcBef>
                <a:spcPts val="600"/>
              </a:spcBef>
              <a:buNone/>
            </a:pPr>
            <a:r>
              <a:t/>
            </a:r>
            <a:endParaRPr sz="2400"/>
          </a:p>
        </p:txBody>
      </p:sp>
      <p:pic>
        <p:nvPicPr>
          <p:cNvPr id="122" name="Shape 122"/>
          <p:cNvPicPr preferRelativeResize="0"/>
          <p:nvPr/>
        </p:nvPicPr>
        <p:blipFill rotWithShape="1">
          <a:blip r:embed="rId3">
            <a:alphaModFix/>
          </a:blip>
          <a:srcRect t="0" b="0" r="23059" l="27711"/>
          <a:stretch/>
        </p:blipFill>
        <p:spPr>
          <a:xfrm>
            <a:off y="1094975" x="6105548"/>
            <a:ext cy="3419475" cx="27431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nvSpPr>
        <p:spPr>
          <a:xfrm>
            <a:off y="0" x="228600"/>
            <a:ext cy="857400" cx="8763000"/>
          </a:xfrm>
          <a:prstGeom prst="rect">
            <a:avLst/>
          </a:prstGeom>
          <a:noFill/>
          <a:ln>
            <a:noFill/>
          </a:ln>
        </p:spPr>
        <p:txBody>
          <a:bodyPr bIns="91425" rIns="91425" lIns="91425" tIns="91425" anchor="ctr" anchorCtr="0">
            <a:noAutofit/>
          </a:bodyPr>
          <a:lstStyle/>
          <a:p>
            <a:pPr rtl="0" lvl="0">
              <a:spcBef>
                <a:spcPts val="0"/>
              </a:spcBef>
              <a:buNone/>
            </a:pPr>
            <a:r>
              <a:rPr b="1" sz="3400" lang="en">
                <a:solidFill>
                  <a:srgbClr val="FFFFFF"/>
                </a:solidFill>
              </a:rPr>
              <a:t>Software Implementation</a:t>
            </a:r>
          </a:p>
        </p:txBody>
      </p:sp>
      <p:sp>
        <p:nvSpPr>
          <p:cNvPr id="128" name="Shape 128"/>
          <p:cNvSpPr txBox="1"/>
          <p:nvPr/>
        </p:nvSpPr>
        <p:spPr>
          <a:xfrm>
            <a:off y="1215750" x="394850"/>
            <a:ext cy="3725699" cx="8229600"/>
          </a:xfrm>
          <a:prstGeom prst="rect">
            <a:avLst/>
          </a:prstGeom>
          <a:noFill/>
          <a:ln>
            <a:noFill/>
          </a:ln>
        </p:spPr>
        <p:txBody>
          <a:bodyPr bIns="91425" rIns="91425" lIns="91425" tIns="91425" anchor="t" anchorCtr="0">
            <a:noAutofit/>
          </a:bodyPr>
          <a:lstStyle/>
          <a:p>
            <a:pPr rtl="0" lvl="0" indent="-381000" marL="457200">
              <a:spcBef>
                <a:spcPts val="600"/>
              </a:spcBef>
              <a:buClr>
                <a:srgbClr val="000000"/>
              </a:buClr>
              <a:buSzPct val="100000"/>
              <a:buFont typeface="Arial"/>
              <a:buChar char="●"/>
            </a:pPr>
            <a:r>
              <a:rPr sz="2400" lang="en"/>
              <a:t>Drumset Simulation</a:t>
            </a:r>
          </a:p>
          <a:p>
            <a:pPr rtl="0" lvl="1" indent="-381000" marL="914400">
              <a:spcBef>
                <a:spcPts val="600"/>
              </a:spcBef>
              <a:buClr>
                <a:srgbClr val="000000"/>
              </a:buClr>
              <a:buSzPct val="100000"/>
              <a:buFont typeface="Arial"/>
              <a:buChar char="○"/>
            </a:pPr>
            <a:r>
              <a:rPr sz="2400" lang="en"/>
              <a:t>making 3D drumset </a:t>
            </a:r>
          </a:p>
          <a:p>
            <a:pPr rtl="0" indent="457200" marL="457200">
              <a:spcBef>
                <a:spcPts val="600"/>
              </a:spcBef>
              <a:buNone/>
            </a:pPr>
            <a:r>
              <a:rPr sz="2400" lang="en"/>
              <a:t>model in Unity</a:t>
            </a:r>
          </a:p>
          <a:p>
            <a:pPr rtl="0" indent="0" marL="0">
              <a:spcBef>
                <a:spcPts val="600"/>
              </a:spcBef>
              <a:buNone/>
            </a:pPr>
            <a:r>
              <a:t/>
            </a:r>
            <a:endParaRPr sz="2400"/>
          </a:p>
          <a:p>
            <a:pPr rtl="0" lvl="0" indent="-381000" marL="457200">
              <a:spcBef>
                <a:spcPts val="600"/>
              </a:spcBef>
              <a:buClr>
                <a:srgbClr val="000000"/>
              </a:buClr>
              <a:buSzPct val="100000"/>
              <a:buFont typeface="Arial"/>
              <a:buChar char="●"/>
            </a:pPr>
            <a:r>
              <a:rPr sz="2400" lang="en"/>
              <a:t>Constraints</a:t>
            </a:r>
          </a:p>
          <a:p>
            <a:pPr rtl="0" lvl="1" indent="-381000" marL="914400">
              <a:spcBef>
                <a:spcPts val="600"/>
              </a:spcBef>
              <a:buClr>
                <a:srgbClr val="000000"/>
              </a:buClr>
              <a:buSzPct val="100000"/>
              <a:buFont typeface="Arial"/>
              <a:buChar char="○"/>
            </a:pPr>
            <a:r>
              <a:rPr sz="2400" lang="en"/>
              <a:t>getting the actual size, </a:t>
            </a:r>
          </a:p>
          <a:p>
            <a:pPr rtl="0" lvl="0" indent="457200" marL="457200">
              <a:spcBef>
                <a:spcPts val="600"/>
              </a:spcBef>
              <a:buNone/>
            </a:pPr>
            <a:r>
              <a:rPr sz="2400" lang="en"/>
              <a:t>shape &amp; feel of drumset </a:t>
            </a:r>
          </a:p>
        </p:txBody>
      </p:sp>
      <p:pic>
        <p:nvPicPr>
          <p:cNvPr id="129" name="Shape 129"/>
          <p:cNvPicPr preferRelativeResize="0"/>
          <p:nvPr/>
        </p:nvPicPr>
        <p:blipFill rotWithShape="1">
          <a:blip r:embed="rId3">
            <a:alphaModFix/>
          </a:blip>
          <a:srcRect t="0" b="0" r="13119" l="0"/>
          <a:stretch/>
        </p:blipFill>
        <p:spPr>
          <a:xfrm>
            <a:off y="1195150" x="4970600"/>
            <a:ext cy="2565674" cx="40209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
      <a:dk1>
        <a:srgbClr val="808080"/>
      </a:dk1>
      <a:lt1>
        <a:srgbClr val="FFFFFF"/>
      </a:lt1>
      <a:dk2>
        <a:srgbClr val="000000"/>
      </a:dk2>
      <a:lt2>
        <a:srgbClr val="EECD74"/>
      </a:lt2>
      <a:accent1>
        <a:srgbClr val="EEB211"/>
      </a:accent1>
      <a:accent2>
        <a:srgbClr val="002B54"/>
      </a:accent2>
      <a:accent3>
        <a:srgbClr val="AAAAAA"/>
      </a:accent3>
      <a:accent4>
        <a:srgbClr val="DADADA"/>
      </a:accent4>
      <a:accent5>
        <a:srgbClr val="F5D5AA"/>
      </a:accent5>
      <a:accent6>
        <a:srgbClr val="00264B"/>
      </a:accent6>
      <a:hlink>
        <a:srgbClr val="BC9B6A"/>
      </a:hlink>
      <a:folHlink>
        <a:srgbClr val="C5D6E7"/>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