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49AC-3F91-460A-A848-83038B2F868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7ED8-ECEC-428D-9C87-CBDF467A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49AC-3F91-460A-A848-83038B2F868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7ED8-ECEC-428D-9C87-CBDF467A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6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49AC-3F91-460A-A848-83038B2F868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7ED8-ECEC-428D-9C87-CBDF467A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1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49AC-3F91-460A-A848-83038B2F868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7ED8-ECEC-428D-9C87-CBDF467A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49AC-3F91-460A-A848-83038B2F868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7ED8-ECEC-428D-9C87-CBDF467A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49AC-3F91-460A-A848-83038B2F868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7ED8-ECEC-428D-9C87-CBDF467A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1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49AC-3F91-460A-A848-83038B2F868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7ED8-ECEC-428D-9C87-CBDF467A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49AC-3F91-460A-A848-83038B2F868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7ED8-ECEC-428D-9C87-CBDF467A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49AC-3F91-460A-A848-83038B2F868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7ED8-ECEC-428D-9C87-CBDF467A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6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49AC-3F91-460A-A848-83038B2F868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7ED8-ECEC-428D-9C87-CBDF467A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49AC-3F91-460A-A848-83038B2F868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7ED8-ECEC-428D-9C87-CBDF467A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8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49AC-3F91-460A-A848-83038B2F868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7ED8-ECEC-428D-9C87-CBDF467A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Total Correlation Filter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total correlation of concept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# of questions in which concept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tagged</a:t>
                </a:r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2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2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Filter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Filter: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Transform: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aseline="30000" dirty="0" smtClean="0"/>
                  <a:t>’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/(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+1)</a:t>
                </a:r>
              </a:p>
              <a:p>
                <a:r>
                  <a:rPr lang="en-US" dirty="0" smtClean="0"/>
                  <a:t>Pro: If data has a large variance high values will still be filtered out.</a:t>
                </a:r>
              </a:p>
              <a:p>
                <a:r>
                  <a:rPr lang="en-US" dirty="0" smtClean="0"/>
                  <a:t>Con: If data has very few ‘bad’ correlations some ‘good’ values may get filtered out.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785" y="1371600"/>
            <a:ext cx="769386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55" y="4114800"/>
            <a:ext cx="7717290" cy="2743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90600" y="2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Original Filter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3957" y="2640169"/>
            <a:ext cx="1506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ITS Data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Standard Deviations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Filter: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&gt; </a:t>
                </a:r>
                <a:r>
                  <a:rPr lang="el-GR" dirty="0" smtClean="0"/>
                  <a:t>μ</a:t>
                </a:r>
                <a:r>
                  <a:rPr lang="en-US" dirty="0" smtClean="0"/>
                  <a:t> + 3*</a:t>
                </a:r>
                <a:r>
                  <a:rPr lang="el-GR" dirty="0" smtClean="0"/>
                  <a:t>σ</a:t>
                </a:r>
                <a:r>
                  <a:rPr lang="en-US" dirty="0" smtClean="0"/>
                  <a:t> and 2*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Transform: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 = </a:t>
                </a:r>
                <a:r>
                  <a:rPr lang="en-US" dirty="0" err="1" smtClean="0"/>
                  <a:t>avg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with same Q) </a:t>
                </a:r>
                <a:endParaRPr lang="en-US" dirty="0" smtClean="0"/>
              </a:p>
              <a:p>
                <a:r>
                  <a:rPr lang="en-US" dirty="0" smtClean="0"/>
                  <a:t>Pro: Easy to adjust (ex: 2.5 instead of 3 </a:t>
                </a:r>
                <a:r>
                  <a:rPr lang="en-US" dirty="0" err="1" smtClean="0"/>
                  <a:t>stdev</a:t>
                </a:r>
                <a:r>
                  <a:rPr lang="en-US" dirty="0" smtClean="0"/>
                  <a:t>).</a:t>
                </a:r>
              </a:p>
              <a:p>
                <a:pPr marL="914400" lvl="2" indent="0">
                  <a:buNone/>
                </a:pPr>
                <a:r>
                  <a:rPr lang="en-US" sz="2800" dirty="0" smtClean="0"/>
                  <a:t>If data has very few ‘bad’ correlations w</a:t>
                </a:r>
                <a:r>
                  <a:rPr lang="en-US" sz="2800" dirty="0" smtClean="0"/>
                  <a:t>ill not filter out ‘good’ values.</a:t>
                </a:r>
              </a:p>
              <a:p>
                <a:r>
                  <a:rPr lang="en-US" dirty="0" smtClean="0"/>
                  <a:t>Con: Fails if standard deviation is very large.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6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73" y="1371600"/>
            <a:ext cx="766425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02" y="4114800"/>
            <a:ext cx="7673197" cy="2743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2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 Standard Deviations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957" y="2640169"/>
            <a:ext cx="1506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ITS Data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Chauvenet’s</a:t>
            </a:r>
            <a:r>
              <a:rPr lang="en-US" dirty="0" smtClean="0"/>
              <a:t> Criterion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Filter: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)*n &lt; .5 and </a:t>
                </a:r>
                <a:r>
                  <a:rPr lang="en-US" dirty="0" smtClean="0"/>
                  <a:t>2*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Transform: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 = </a:t>
                </a:r>
                <a:r>
                  <a:rPr lang="en-US" dirty="0" err="1" smtClean="0"/>
                  <a:t>avg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with same Q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Pro: If data has very few ‘bad’ correlations will not filter out ‘good’ values.</a:t>
                </a:r>
              </a:p>
              <a:p>
                <a:r>
                  <a:rPr lang="en-US" dirty="0" smtClean="0"/>
                  <a:t>Con: Fails if standard deviation is very large.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0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16" y="1371600"/>
            <a:ext cx="7669369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55" y="4114800"/>
            <a:ext cx="7656490" cy="2743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2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Chauvenet’s</a:t>
            </a:r>
            <a:r>
              <a:rPr lang="en-US" dirty="0" smtClean="0"/>
              <a:t> Criterion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957" y="2640169"/>
            <a:ext cx="1506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ITS Data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Grubb’s 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r>
                  <a:rPr lang="en-US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Filter: G &gt; T and </a:t>
                </a:r>
                <a:r>
                  <a:rPr lang="en-US" dirty="0" smtClean="0"/>
                  <a:t>2*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Transform: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 = </a:t>
                </a:r>
                <a:r>
                  <a:rPr lang="en-US" dirty="0" err="1" smtClean="0"/>
                  <a:t>avg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with same Q)</a:t>
                </a:r>
              </a:p>
              <a:p>
                <a:r>
                  <a:rPr lang="en-US" dirty="0" smtClean="0"/>
                  <a:t>Pro: If data has very few ‘bad’ correlations will not filter out ‘good’ values.</a:t>
                </a:r>
              </a:p>
              <a:p>
                <a:r>
                  <a:rPr lang="en-US" dirty="0" smtClean="0"/>
                  <a:t>Con: Fails if standard deviation is very large.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2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95" y="1371600"/>
            <a:ext cx="7643611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30" y="4114800"/>
            <a:ext cx="7639941" cy="2743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2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Grubb’s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957" y="2640169"/>
            <a:ext cx="1506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ITS Data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49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Total Correlation Filter</vt:lpstr>
      <vt:lpstr>Original Filter</vt:lpstr>
      <vt:lpstr>PowerPoint Presentation</vt:lpstr>
      <vt:lpstr>3 Standard Deviations</vt:lpstr>
      <vt:lpstr>PowerPoint Presentation</vt:lpstr>
      <vt:lpstr>Chauvenet’s Criterion</vt:lpstr>
      <vt:lpstr>PowerPoint Presentation</vt:lpstr>
      <vt:lpstr>Grubb’s Test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 Painter</dc:creator>
  <cp:lastModifiedBy>Kristi Painter</cp:lastModifiedBy>
  <cp:revision>12</cp:revision>
  <dcterms:created xsi:type="dcterms:W3CDTF">2014-10-27T18:05:49Z</dcterms:created>
  <dcterms:modified xsi:type="dcterms:W3CDTF">2014-10-27T19:50:03Z</dcterms:modified>
</cp:coreProperties>
</file>