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95" r:id="rId4"/>
    <p:sldId id="258" r:id="rId5"/>
    <p:sldId id="259" r:id="rId6"/>
    <p:sldId id="292" r:id="rId7"/>
    <p:sldId id="286" r:id="rId8"/>
    <p:sldId id="297" r:id="rId9"/>
    <p:sldId id="298" r:id="rId10"/>
    <p:sldId id="299" r:id="rId11"/>
    <p:sldId id="300" r:id="rId12"/>
    <p:sldId id="301" r:id="rId13"/>
    <p:sldId id="268" r:id="rId14"/>
    <p:sldId id="269" r:id="rId15"/>
    <p:sldId id="270" r:id="rId16"/>
    <p:sldId id="271" r:id="rId17"/>
    <p:sldId id="272" r:id="rId18"/>
    <p:sldId id="310" r:id="rId19"/>
    <p:sldId id="302" r:id="rId20"/>
    <p:sldId id="311" r:id="rId21"/>
    <p:sldId id="312" r:id="rId22"/>
    <p:sldId id="266" r:id="rId23"/>
    <p:sldId id="303" r:id="rId24"/>
    <p:sldId id="304" r:id="rId25"/>
    <p:sldId id="305" r:id="rId26"/>
    <p:sldId id="306" r:id="rId27"/>
    <p:sldId id="307" r:id="rId28"/>
    <p:sldId id="308" r:id="rId29"/>
    <p:sldId id="260" r:id="rId30"/>
    <p:sldId id="275" r:id="rId31"/>
    <p:sldId id="276" r:id="rId32"/>
    <p:sldId id="277" r:id="rId33"/>
    <p:sldId id="278" r:id="rId34"/>
    <p:sldId id="309" r:id="rId35"/>
    <p:sldId id="31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F3EFB8-1E6C-4B98-A965-CC013509F60D}" v="3" dt="2020-01-15T00:09:30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ewon Kim" userId="5e9db8ca81ffc1ec" providerId="LiveId" clId="{7EF3EFB8-1E6C-4B98-A965-CC013509F60D}"/>
    <pc:docChg chg="custSel addSld delSld modSld sldOrd">
      <pc:chgData name="Jaewon Kim" userId="5e9db8ca81ffc1ec" providerId="LiveId" clId="{7EF3EFB8-1E6C-4B98-A965-CC013509F60D}" dt="2020-01-15T00:09:34.564" v="652" actId="1076"/>
      <pc:docMkLst>
        <pc:docMk/>
      </pc:docMkLst>
      <pc:sldChg chg="modSp ord">
        <pc:chgData name="Jaewon Kim" userId="5e9db8ca81ffc1ec" providerId="LiveId" clId="{7EF3EFB8-1E6C-4B98-A965-CC013509F60D}" dt="2020-01-14T23:38:24.422" v="4"/>
        <pc:sldMkLst>
          <pc:docMk/>
          <pc:sldMk cId="2059628173" sldId="257"/>
        </pc:sldMkLst>
        <pc:spChg chg="mod">
          <ac:chgData name="Jaewon Kim" userId="5e9db8ca81ffc1ec" providerId="LiveId" clId="{7EF3EFB8-1E6C-4B98-A965-CC013509F60D}" dt="2020-01-14T23:27:01.845" v="2" actId="6549"/>
          <ac:spMkLst>
            <pc:docMk/>
            <pc:sldMk cId="2059628173" sldId="257"/>
            <ac:spMk id="2" creationId="{033E4F7D-423B-42CE-9DE0-143AB3A3A076}"/>
          </ac:spMkLst>
        </pc:spChg>
      </pc:sldChg>
      <pc:sldChg chg="modSp">
        <pc:chgData name="Jaewon Kim" userId="5e9db8ca81ffc1ec" providerId="LiveId" clId="{7EF3EFB8-1E6C-4B98-A965-CC013509F60D}" dt="2020-01-14T23:20:45.484" v="1" actId="313"/>
        <pc:sldMkLst>
          <pc:docMk/>
          <pc:sldMk cId="1117035669" sldId="258"/>
        </pc:sldMkLst>
        <pc:graphicFrameChg chg="mod">
          <ac:chgData name="Jaewon Kim" userId="5e9db8ca81ffc1ec" providerId="LiveId" clId="{7EF3EFB8-1E6C-4B98-A965-CC013509F60D}" dt="2020-01-14T23:20:45.484" v="1" actId="313"/>
          <ac:graphicFrameMkLst>
            <pc:docMk/>
            <pc:sldMk cId="1117035669" sldId="258"/>
            <ac:graphicFrameMk id="6" creationId="{E92D8607-6727-44C6-A12B-4ACEF53693AE}"/>
          </ac:graphicFrameMkLst>
        </pc:graphicFrameChg>
      </pc:sldChg>
      <pc:sldChg chg="modSp">
        <pc:chgData name="Jaewon Kim" userId="5e9db8ca81ffc1ec" providerId="LiveId" clId="{7EF3EFB8-1E6C-4B98-A965-CC013509F60D}" dt="2020-01-14T23:56:51.232" v="650" actId="27636"/>
        <pc:sldMkLst>
          <pc:docMk/>
          <pc:sldMk cId="2928354289" sldId="268"/>
        </pc:sldMkLst>
        <pc:spChg chg="mod">
          <ac:chgData name="Jaewon Kim" userId="5e9db8ca81ffc1ec" providerId="LiveId" clId="{7EF3EFB8-1E6C-4B98-A965-CC013509F60D}" dt="2020-01-14T23:56:51.232" v="650" actId="27636"/>
          <ac:spMkLst>
            <pc:docMk/>
            <pc:sldMk cId="2928354289" sldId="268"/>
            <ac:spMk id="8" creationId="{78807844-9B85-44BA-8232-8AB7201BA581}"/>
          </ac:spMkLst>
        </pc:spChg>
      </pc:sldChg>
      <pc:sldChg chg="del">
        <pc:chgData name="Jaewon Kim" userId="5e9db8ca81ffc1ec" providerId="LiveId" clId="{7EF3EFB8-1E6C-4B98-A965-CC013509F60D}" dt="2020-01-14T23:19:04.846" v="0" actId="2696"/>
        <pc:sldMkLst>
          <pc:docMk/>
          <pc:sldMk cId="3482143888" sldId="294"/>
        </pc:sldMkLst>
      </pc:sldChg>
      <pc:sldChg chg="modSp">
        <pc:chgData name="Jaewon Kim" userId="5e9db8ca81ffc1ec" providerId="LiveId" clId="{7EF3EFB8-1E6C-4B98-A965-CC013509F60D}" dt="2020-01-15T00:09:34.564" v="652" actId="1076"/>
        <pc:sldMkLst>
          <pc:docMk/>
          <pc:sldMk cId="3424186343" sldId="295"/>
        </pc:sldMkLst>
        <pc:graphicFrameChg chg="mod">
          <ac:chgData name="Jaewon Kim" userId="5e9db8ca81ffc1ec" providerId="LiveId" clId="{7EF3EFB8-1E6C-4B98-A965-CC013509F60D}" dt="2020-01-15T00:09:34.564" v="652" actId="1076"/>
          <ac:graphicFrameMkLst>
            <pc:docMk/>
            <pc:sldMk cId="3424186343" sldId="295"/>
            <ac:graphicFrameMk id="12" creationId="{6AF59098-3A08-4254-B594-74ACB742DE8B}"/>
          </ac:graphicFrameMkLst>
        </pc:graphicFrameChg>
      </pc:sldChg>
      <pc:sldChg chg="modSp add ord">
        <pc:chgData name="Jaewon Kim" userId="5e9db8ca81ffc1ec" providerId="LiveId" clId="{7EF3EFB8-1E6C-4B98-A965-CC013509F60D}" dt="2020-01-14T23:55:44.398" v="621" actId="20577"/>
        <pc:sldMkLst>
          <pc:docMk/>
          <pc:sldMk cId="1232176732" sldId="313"/>
        </pc:sldMkLst>
        <pc:spChg chg="mod">
          <ac:chgData name="Jaewon Kim" userId="5e9db8ca81ffc1ec" providerId="LiveId" clId="{7EF3EFB8-1E6C-4B98-A965-CC013509F60D}" dt="2020-01-14T23:45:39.475" v="36" actId="20577"/>
          <ac:spMkLst>
            <pc:docMk/>
            <pc:sldMk cId="1232176732" sldId="313"/>
            <ac:spMk id="2" creationId="{033E4F7D-423B-42CE-9DE0-143AB3A3A076}"/>
          </ac:spMkLst>
        </pc:spChg>
        <pc:spChg chg="mod">
          <ac:chgData name="Jaewon Kim" userId="5e9db8ca81ffc1ec" providerId="LiveId" clId="{7EF3EFB8-1E6C-4B98-A965-CC013509F60D}" dt="2020-01-14T23:55:44.398" v="621" actId="20577"/>
          <ac:spMkLst>
            <pc:docMk/>
            <pc:sldMk cId="1232176732" sldId="313"/>
            <ac:spMk id="3" creationId="{E39117DA-C3A2-4468-B5EE-895BBA5DAF4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theworldbank/world-bank-climate-change-data" TargetMode="External"/><Relationship Id="rId1" Type="http://schemas.openxmlformats.org/officeDocument/2006/relationships/hyperlink" Target="https://climateknowledgeportal.worldbank.org/download-data" TargetMode="Externa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climateknowledgeportal.worldbank.org/download-data" TargetMode="External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hyperlink" Target="https://www.kaggle.com/theworldbank/world-bank-climate-change-data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E86845-1725-4A71-9416-1C0E1172FF2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99733886-473F-4323-B6BE-077D2F4551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1"/>
            </a:rPr>
            <a:t>https://climateknowledgeportal.worldbank.org/download-data</a:t>
          </a:r>
          <a:endParaRPr lang="en-US" dirty="0"/>
        </a:p>
      </dgm:t>
    </dgm:pt>
    <dgm:pt modelId="{C1471F48-84B6-4C4C-B9EF-63131CBC1C7C}" type="parTrans" cxnId="{8FC986DF-3320-49C5-B0E6-ACE817C5B471}">
      <dgm:prSet/>
      <dgm:spPr/>
      <dgm:t>
        <a:bodyPr/>
        <a:lstStyle/>
        <a:p>
          <a:endParaRPr lang="en-US"/>
        </a:p>
      </dgm:t>
    </dgm:pt>
    <dgm:pt modelId="{75F0EF5C-9409-4586-A7AE-9FA8F61AD960}" type="sibTrans" cxnId="{8FC986DF-3320-49C5-B0E6-ACE817C5B471}">
      <dgm:prSet/>
      <dgm:spPr/>
      <dgm:t>
        <a:bodyPr/>
        <a:lstStyle/>
        <a:p>
          <a:endParaRPr lang="en-US"/>
        </a:p>
      </dgm:t>
    </dgm:pt>
    <dgm:pt modelId="{3A3FC1D3-2AB0-444A-9648-1C0FF406F3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 dirty="0">
              <a:hlinkClick xmlns:r="http://schemas.openxmlformats.org/officeDocument/2006/relationships" r:id="rId2"/>
            </a:rPr>
            <a:t>https://www.kaggle.com/theworldbank/world-bank-climate-change-data#climate-change-excel-4-6-mb-.xls</a:t>
          </a:r>
          <a:endParaRPr lang="en-US" dirty="0"/>
        </a:p>
      </dgm:t>
    </dgm:pt>
    <dgm:pt modelId="{71306111-DE4B-42B9-A2AC-804D164881D3}" type="parTrans" cxnId="{56310343-7FFE-40AF-91AE-A23CFC3D28F2}">
      <dgm:prSet/>
      <dgm:spPr/>
      <dgm:t>
        <a:bodyPr/>
        <a:lstStyle/>
        <a:p>
          <a:endParaRPr lang="en-US"/>
        </a:p>
      </dgm:t>
    </dgm:pt>
    <dgm:pt modelId="{67CC16EE-E592-4651-A0F6-D4C370994AB2}" type="sibTrans" cxnId="{56310343-7FFE-40AF-91AE-A23CFC3D28F2}">
      <dgm:prSet/>
      <dgm:spPr/>
      <dgm:t>
        <a:bodyPr/>
        <a:lstStyle/>
        <a:p>
          <a:endParaRPr lang="en-US"/>
        </a:p>
      </dgm:t>
    </dgm:pt>
    <dgm:pt modelId="{69C122BB-8506-497D-8968-579A363DD26D}" type="pres">
      <dgm:prSet presAssocID="{52E86845-1725-4A71-9416-1C0E1172FF24}" presName="root" presStyleCnt="0">
        <dgm:presLayoutVars>
          <dgm:dir/>
          <dgm:resizeHandles val="exact"/>
        </dgm:presLayoutVars>
      </dgm:prSet>
      <dgm:spPr/>
    </dgm:pt>
    <dgm:pt modelId="{0EF541F6-0459-4974-A5EE-2CB8040DFF7C}" type="pres">
      <dgm:prSet presAssocID="{99733886-473F-4323-B6BE-077D2F45512D}" presName="compNode" presStyleCnt="0"/>
      <dgm:spPr/>
    </dgm:pt>
    <dgm:pt modelId="{CF936BC9-0032-47BC-9136-7580A169F22C}" type="pres">
      <dgm:prSet presAssocID="{99733886-473F-4323-B6BE-077D2F45512D}" presName="bgRect" presStyleLbl="bgShp" presStyleIdx="0" presStyleCnt="2" custLinFactNeighborX="-1097" custLinFactNeighborY="3239"/>
      <dgm:spPr/>
    </dgm:pt>
    <dgm:pt modelId="{601FDAF0-EC2E-4F71-804F-C29EF51FF1BC}" type="pres">
      <dgm:prSet presAssocID="{99733886-473F-4323-B6BE-077D2F45512D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7825A2AB-2FD6-4789-A8F4-84F38F7D97C8}" type="pres">
      <dgm:prSet presAssocID="{99733886-473F-4323-B6BE-077D2F45512D}" presName="spaceRect" presStyleCnt="0"/>
      <dgm:spPr/>
    </dgm:pt>
    <dgm:pt modelId="{1590C27D-EDEF-47DF-9EEB-AD174DD4050B}" type="pres">
      <dgm:prSet presAssocID="{99733886-473F-4323-B6BE-077D2F45512D}" presName="parTx" presStyleLbl="revTx" presStyleIdx="0" presStyleCnt="2">
        <dgm:presLayoutVars>
          <dgm:chMax val="0"/>
          <dgm:chPref val="0"/>
        </dgm:presLayoutVars>
      </dgm:prSet>
      <dgm:spPr/>
    </dgm:pt>
    <dgm:pt modelId="{452ACB66-9D6F-44F9-A24B-80CC07292999}" type="pres">
      <dgm:prSet presAssocID="{75F0EF5C-9409-4586-A7AE-9FA8F61AD960}" presName="sibTrans" presStyleCnt="0"/>
      <dgm:spPr/>
    </dgm:pt>
    <dgm:pt modelId="{E9597786-A858-4B13-A51A-CA1B79618E39}" type="pres">
      <dgm:prSet presAssocID="{3A3FC1D3-2AB0-444A-9648-1C0FF406F357}" presName="compNode" presStyleCnt="0"/>
      <dgm:spPr/>
    </dgm:pt>
    <dgm:pt modelId="{612A86BB-7092-49D5-B51C-F4094E6BF279}" type="pres">
      <dgm:prSet presAssocID="{3A3FC1D3-2AB0-444A-9648-1C0FF406F357}" presName="bgRect" presStyleLbl="bgShp" presStyleIdx="1" presStyleCnt="2"/>
      <dgm:spPr/>
    </dgm:pt>
    <dgm:pt modelId="{C06CEE38-EDCC-49B3-9E59-049A6EB095E9}" type="pres">
      <dgm:prSet presAssocID="{3A3FC1D3-2AB0-444A-9648-1C0FF406F357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148223A9-B59F-4617-8972-06379CB6F859}" type="pres">
      <dgm:prSet presAssocID="{3A3FC1D3-2AB0-444A-9648-1C0FF406F357}" presName="spaceRect" presStyleCnt="0"/>
      <dgm:spPr/>
    </dgm:pt>
    <dgm:pt modelId="{266D1403-38C7-4687-A76E-EA986833D980}" type="pres">
      <dgm:prSet presAssocID="{3A3FC1D3-2AB0-444A-9648-1C0FF406F35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D170934-4578-4567-B2C8-E92950FC96C1}" type="presOf" srcId="{52E86845-1725-4A71-9416-1C0E1172FF24}" destId="{69C122BB-8506-497D-8968-579A363DD26D}" srcOrd="0" destOrd="0" presId="urn:microsoft.com/office/officeart/2018/2/layout/IconVerticalSolidList"/>
    <dgm:cxn modelId="{56310343-7FFE-40AF-91AE-A23CFC3D28F2}" srcId="{52E86845-1725-4A71-9416-1C0E1172FF24}" destId="{3A3FC1D3-2AB0-444A-9648-1C0FF406F357}" srcOrd="1" destOrd="0" parTransId="{71306111-DE4B-42B9-A2AC-804D164881D3}" sibTransId="{67CC16EE-E592-4651-A0F6-D4C370994AB2}"/>
    <dgm:cxn modelId="{D816C176-443E-4F30-87F5-6E475249A41C}" type="presOf" srcId="{99733886-473F-4323-B6BE-077D2F45512D}" destId="{1590C27D-EDEF-47DF-9EEB-AD174DD4050B}" srcOrd="0" destOrd="0" presId="urn:microsoft.com/office/officeart/2018/2/layout/IconVerticalSolidList"/>
    <dgm:cxn modelId="{34E54B95-412E-40B9-91E0-B0B062D50D68}" type="presOf" srcId="{3A3FC1D3-2AB0-444A-9648-1C0FF406F357}" destId="{266D1403-38C7-4687-A76E-EA986833D980}" srcOrd="0" destOrd="0" presId="urn:microsoft.com/office/officeart/2018/2/layout/IconVerticalSolidList"/>
    <dgm:cxn modelId="{8FC986DF-3320-49C5-B0E6-ACE817C5B471}" srcId="{52E86845-1725-4A71-9416-1C0E1172FF24}" destId="{99733886-473F-4323-B6BE-077D2F45512D}" srcOrd="0" destOrd="0" parTransId="{C1471F48-84B6-4C4C-B9EF-63131CBC1C7C}" sibTransId="{75F0EF5C-9409-4586-A7AE-9FA8F61AD960}"/>
    <dgm:cxn modelId="{516C9897-2B70-41DA-B058-CD04C154B5B9}" type="presParOf" srcId="{69C122BB-8506-497D-8968-579A363DD26D}" destId="{0EF541F6-0459-4974-A5EE-2CB8040DFF7C}" srcOrd="0" destOrd="0" presId="urn:microsoft.com/office/officeart/2018/2/layout/IconVerticalSolidList"/>
    <dgm:cxn modelId="{1E495ED9-1D1E-41E8-A852-F1C9FD87CD36}" type="presParOf" srcId="{0EF541F6-0459-4974-A5EE-2CB8040DFF7C}" destId="{CF936BC9-0032-47BC-9136-7580A169F22C}" srcOrd="0" destOrd="0" presId="urn:microsoft.com/office/officeart/2018/2/layout/IconVerticalSolidList"/>
    <dgm:cxn modelId="{39402A53-8923-4244-AA03-B8AB48BF2BE0}" type="presParOf" srcId="{0EF541F6-0459-4974-A5EE-2CB8040DFF7C}" destId="{601FDAF0-EC2E-4F71-804F-C29EF51FF1BC}" srcOrd="1" destOrd="0" presId="urn:microsoft.com/office/officeart/2018/2/layout/IconVerticalSolidList"/>
    <dgm:cxn modelId="{B388D25D-5862-4078-93C7-90A5EDFA2020}" type="presParOf" srcId="{0EF541F6-0459-4974-A5EE-2CB8040DFF7C}" destId="{7825A2AB-2FD6-4789-A8F4-84F38F7D97C8}" srcOrd="2" destOrd="0" presId="urn:microsoft.com/office/officeart/2018/2/layout/IconVerticalSolidList"/>
    <dgm:cxn modelId="{C01E581D-AD2F-42A3-87FC-10013D37CB00}" type="presParOf" srcId="{0EF541F6-0459-4974-A5EE-2CB8040DFF7C}" destId="{1590C27D-EDEF-47DF-9EEB-AD174DD4050B}" srcOrd="3" destOrd="0" presId="urn:microsoft.com/office/officeart/2018/2/layout/IconVerticalSolidList"/>
    <dgm:cxn modelId="{5ACA1A89-5519-4486-86A3-3F66A0A45B59}" type="presParOf" srcId="{69C122BB-8506-497D-8968-579A363DD26D}" destId="{452ACB66-9D6F-44F9-A24B-80CC07292999}" srcOrd="1" destOrd="0" presId="urn:microsoft.com/office/officeart/2018/2/layout/IconVerticalSolidList"/>
    <dgm:cxn modelId="{BEC06BAF-E30E-44F4-9953-E4730DBBC899}" type="presParOf" srcId="{69C122BB-8506-497D-8968-579A363DD26D}" destId="{E9597786-A858-4B13-A51A-CA1B79618E39}" srcOrd="2" destOrd="0" presId="urn:microsoft.com/office/officeart/2018/2/layout/IconVerticalSolidList"/>
    <dgm:cxn modelId="{269E24EE-1D79-4E78-897A-F6FB491DF192}" type="presParOf" srcId="{E9597786-A858-4B13-A51A-CA1B79618E39}" destId="{612A86BB-7092-49D5-B51C-F4094E6BF279}" srcOrd="0" destOrd="0" presId="urn:microsoft.com/office/officeart/2018/2/layout/IconVerticalSolidList"/>
    <dgm:cxn modelId="{7B9CC84F-CEF9-466C-B5C7-9DA86E235492}" type="presParOf" srcId="{E9597786-A858-4B13-A51A-CA1B79618E39}" destId="{C06CEE38-EDCC-49B3-9E59-049A6EB095E9}" srcOrd="1" destOrd="0" presId="urn:microsoft.com/office/officeart/2018/2/layout/IconVerticalSolidList"/>
    <dgm:cxn modelId="{E7017C44-276E-4714-AB2F-B9050D8D0212}" type="presParOf" srcId="{E9597786-A858-4B13-A51A-CA1B79618E39}" destId="{148223A9-B59F-4617-8972-06379CB6F859}" srcOrd="2" destOrd="0" presId="urn:microsoft.com/office/officeart/2018/2/layout/IconVerticalSolidList"/>
    <dgm:cxn modelId="{A18DC89B-4F59-445E-93CA-B8E64320F9E7}" type="presParOf" srcId="{E9597786-A858-4B13-A51A-CA1B79618E39}" destId="{266D1403-38C7-4687-A76E-EA986833D9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857AF7-D0C0-4A43-B99A-5547A62B886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69D3370-6BBF-4AEF-86D5-8A2D4E5A1B70}">
      <dgm:prSet/>
      <dgm:spPr/>
      <dgm:t>
        <a:bodyPr/>
        <a:lstStyle/>
        <a:p>
          <a:r>
            <a:rPr lang="en-US"/>
            <a:t>India</a:t>
          </a:r>
        </a:p>
      </dgm:t>
    </dgm:pt>
    <dgm:pt modelId="{D84227F1-CD02-4647-8481-C43C8EE944BF}" type="parTrans" cxnId="{16576BC1-DF58-465A-BBE0-7BC22B599A86}">
      <dgm:prSet/>
      <dgm:spPr/>
      <dgm:t>
        <a:bodyPr/>
        <a:lstStyle/>
        <a:p>
          <a:endParaRPr lang="en-US"/>
        </a:p>
      </dgm:t>
    </dgm:pt>
    <dgm:pt modelId="{049A2F40-FD63-4666-8EFD-4F5F2C4113F0}" type="sibTrans" cxnId="{16576BC1-DF58-465A-BBE0-7BC22B599A86}">
      <dgm:prSet/>
      <dgm:spPr/>
      <dgm:t>
        <a:bodyPr/>
        <a:lstStyle/>
        <a:p>
          <a:endParaRPr lang="en-US"/>
        </a:p>
      </dgm:t>
    </dgm:pt>
    <dgm:pt modelId="{43E94D90-6547-4EFB-9C5A-4350849EC78C}">
      <dgm:prSet/>
      <dgm:spPr/>
      <dgm:t>
        <a:bodyPr/>
        <a:lstStyle/>
        <a:p>
          <a:r>
            <a:rPr lang="en-US" dirty="0"/>
            <a:t> Australia</a:t>
          </a:r>
        </a:p>
      </dgm:t>
    </dgm:pt>
    <dgm:pt modelId="{4932EB16-55E2-485C-AEC3-4511A11A86F0}" type="parTrans" cxnId="{5E59718D-96EC-4B4F-B8FA-63DCE3BC8E80}">
      <dgm:prSet/>
      <dgm:spPr/>
      <dgm:t>
        <a:bodyPr/>
        <a:lstStyle/>
        <a:p>
          <a:endParaRPr lang="en-US"/>
        </a:p>
      </dgm:t>
    </dgm:pt>
    <dgm:pt modelId="{DAEB0DE7-E622-4130-9624-2EC1012245D3}" type="sibTrans" cxnId="{5E59718D-96EC-4B4F-B8FA-63DCE3BC8E80}">
      <dgm:prSet/>
      <dgm:spPr/>
      <dgm:t>
        <a:bodyPr/>
        <a:lstStyle/>
        <a:p>
          <a:endParaRPr lang="en-US"/>
        </a:p>
      </dgm:t>
    </dgm:pt>
    <dgm:pt modelId="{50A48310-8A05-4850-A0D5-2B630FAB3695}">
      <dgm:prSet/>
      <dgm:spPr/>
      <dgm:t>
        <a:bodyPr/>
        <a:lstStyle/>
        <a:p>
          <a:r>
            <a:rPr lang="en-US"/>
            <a:t> Chile</a:t>
          </a:r>
        </a:p>
      </dgm:t>
    </dgm:pt>
    <dgm:pt modelId="{BFC39288-762C-4DBA-A867-1FC0A17B9C46}" type="parTrans" cxnId="{BC2A61FA-69A0-4D55-ACFA-6A3823673666}">
      <dgm:prSet/>
      <dgm:spPr/>
      <dgm:t>
        <a:bodyPr/>
        <a:lstStyle/>
        <a:p>
          <a:endParaRPr lang="en-US"/>
        </a:p>
      </dgm:t>
    </dgm:pt>
    <dgm:pt modelId="{884FCAFD-E238-4172-9AE9-02B52EA725D8}" type="sibTrans" cxnId="{BC2A61FA-69A0-4D55-ACFA-6A3823673666}">
      <dgm:prSet/>
      <dgm:spPr/>
      <dgm:t>
        <a:bodyPr/>
        <a:lstStyle/>
        <a:p>
          <a:endParaRPr lang="en-US"/>
        </a:p>
      </dgm:t>
    </dgm:pt>
    <dgm:pt modelId="{BA63579E-7F3D-4433-A82F-69AF327D8908}">
      <dgm:prSet phldr="0"/>
      <dgm:spPr/>
      <dgm:t>
        <a:bodyPr/>
        <a:lstStyle/>
        <a:p>
          <a:pPr rtl="0"/>
          <a:r>
            <a:rPr lang="en-US">
              <a:latin typeface="Bembo" panose="020F0302020204030204"/>
            </a:rPr>
            <a:t>China</a:t>
          </a:r>
          <a:endParaRPr lang="en-US"/>
        </a:p>
      </dgm:t>
    </dgm:pt>
    <dgm:pt modelId="{CE3136EE-A399-455F-B32A-5C9C9E774673}" type="parTrans" cxnId="{7706FF6B-5357-433F-AE41-30EB9C75E9BD}">
      <dgm:prSet/>
      <dgm:spPr/>
      <dgm:t>
        <a:bodyPr/>
        <a:lstStyle/>
        <a:p>
          <a:endParaRPr lang="en-US"/>
        </a:p>
      </dgm:t>
    </dgm:pt>
    <dgm:pt modelId="{FA24110C-177E-4FB8-ABAE-575F78DB3E91}" type="sibTrans" cxnId="{7706FF6B-5357-433F-AE41-30EB9C75E9BD}">
      <dgm:prSet/>
      <dgm:spPr/>
      <dgm:t>
        <a:bodyPr/>
        <a:lstStyle/>
        <a:p>
          <a:endParaRPr lang="en-US"/>
        </a:p>
      </dgm:t>
    </dgm:pt>
    <dgm:pt modelId="{AE0B0C1D-C6B4-4906-9876-BF28D1483695}">
      <dgm:prSet phldr="0"/>
      <dgm:spPr/>
      <dgm:t>
        <a:bodyPr/>
        <a:lstStyle/>
        <a:p>
          <a:r>
            <a:rPr lang="en-US"/>
            <a:t>Canada</a:t>
          </a:r>
        </a:p>
      </dgm:t>
    </dgm:pt>
    <dgm:pt modelId="{6054B66E-930E-4E03-AB2B-04467E5381D1}" type="parTrans" cxnId="{DAD3ADA4-1EAF-4188-828F-3117390D38B6}">
      <dgm:prSet/>
      <dgm:spPr/>
      <dgm:t>
        <a:bodyPr/>
        <a:lstStyle/>
        <a:p>
          <a:endParaRPr lang="en-US"/>
        </a:p>
      </dgm:t>
    </dgm:pt>
    <dgm:pt modelId="{BF1A5C37-5477-4376-B630-D8B18DF74E91}" type="sibTrans" cxnId="{DAD3ADA4-1EAF-4188-828F-3117390D38B6}">
      <dgm:prSet/>
      <dgm:spPr/>
      <dgm:t>
        <a:bodyPr/>
        <a:lstStyle/>
        <a:p>
          <a:endParaRPr lang="en-US"/>
        </a:p>
      </dgm:t>
    </dgm:pt>
    <dgm:pt modelId="{6F73A8DA-A4A8-4A4D-806D-2B642605D494}" type="pres">
      <dgm:prSet presAssocID="{7A857AF7-D0C0-4A43-B99A-5547A62B8863}" presName="linear" presStyleCnt="0">
        <dgm:presLayoutVars>
          <dgm:animLvl val="lvl"/>
          <dgm:resizeHandles val="exact"/>
        </dgm:presLayoutVars>
      </dgm:prSet>
      <dgm:spPr/>
    </dgm:pt>
    <dgm:pt modelId="{C6511BD9-870A-4439-B4B8-411B7C43A288}" type="pres">
      <dgm:prSet presAssocID="{BA63579E-7F3D-4433-A82F-69AF327D890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9188CC9-C827-47D6-85E1-C4EF7F676CED}" type="pres">
      <dgm:prSet presAssocID="{FA24110C-177E-4FB8-ABAE-575F78DB3E91}" presName="spacer" presStyleCnt="0"/>
      <dgm:spPr/>
    </dgm:pt>
    <dgm:pt modelId="{9ECF96C0-AA7F-47CC-9FFE-B943723DC658}" type="pres">
      <dgm:prSet presAssocID="{AE0B0C1D-C6B4-4906-9876-BF28D148369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9ADC002-0A67-48B6-B6BB-AAB91BE6CA16}" type="pres">
      <dgm:prSet presAssocID="{BF1A5C37-5477-4376-B630-D8B18DF74E91}" presName="spacer" presStyleCnt="0"/>
      <dgm:spPr/>
    </dgm:pt>
    <dgm:pt modelId="{7C9DA556-DA2A-46C5-AB1C-826C5AE08CE8}" type="pres">
      <dgm:prSet presAssocID="{B69D3370-6BBF-4AEF-86D5-8A2D4E5A1B7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38CDB79-6C6A-4B2F-AA0E-26732DBFDF6B}" type="pres">
      <dgm:prSet presAssocID="{049A2F40-FD63-4666-8EFD-4F5F2C4113F0}" presName="spacer" presStyleCnt="0"/>
      <dgm:spPr/>
    </dgm:pt>
    <dgm:pt modelId="{488F7E7F-998F-48B9-9F49-79261662B62A}" type="pres">
      <dgm:prSet presAssocID="{43E94D90-6547-4EFB-9C5A-4350849EC78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1FAB3B3-B204-4B2C-A7CF-BE0C5FA1E50F}" type="pres">
      <dgm:prSet presAssocID="{DAEB0DE7-E622-4130-9624-2EC1012245D3}" presName="spacer" presStyleCnt="0"/>
      <dgm:spPr/>
    </dgm:pt>
    <dgm:pt modelId="{722C37FD-EFFE-45BC-B950-19A9481FE0FF}" type="pres">
      <dgm:prSet presAssocID="{50A48310-8A05-4850-A0D5-2B630FAB369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2B39E0E-115A-4F82-9AD8-66CBF928F36C}" type="presOf" srcId="{BA63579E-7F3D-4433-A82F-69AF327D8908}" destId="{C6511BD9-870A-4439-B4B8-411B7C43A288}" srcOrd="0" destOrd="0" presId="urn:microsoft.com/office/officeart/2005/8/layout/vList2"/>
    <dgm:cxn modelId="{1C87B32F-2A24-4174-AC43-964856877B15}" type="presOf" srcId="{7A857AF7-D0C0-4A43-B99A-5547A62B8863}" destId="{6F73A8DA-A4A8-4A4D-806D-2B642605D494}" srcOrd="0" destOrd="0" presId="urn:microsoft.com/office/officeart/2005/8/layout/vList2"/>
    <dgm:cxn modelId="{32810F37-4299-4911-BD21-3C17EE02A79C}" type="presOf" srcId="{43E94D90-6547-4EFB-9C5A-4350849EC78C}" destId="{488F7E7F-998F-48B9-9F49-79261662B62A}" srcOrd="0" destOrd="0" presId="urn:microsoft.com/office/officeart/2005/8/layout/vList2"/>
    <dgm:cxn modelId="{52E49E44-0575-4FA1-8DF4-B4B627D7801E}" type="presOf" srcId="{AE0B0C1D-C6B4-4906-9876-BF28D1483695}" destId="{9ECF96C0-AA7F-47CC-9FFE-B943723DC658}" srcOrd="0" destOrd="0" presId="urn:microsoft.com/office/officeart/2005/8/layout/vList2"/>
    <dgm:cxn modelId="{7706FF6B-5357-433F-AE41-30EB9C75E9BD}" srcId="{7A857AF7-D0C0-4A43-B99A-5547A62B8863}" destId="{BA63579E-7F3D-4433-A82F-69AF327D8908}" srcOrd="0" destOrd="0" parTransId="{CE3136EE-A399-455F-B32A-5C9C9E774673}" sibTransId="{FA24110C-177E-4FB8-ABAE-575F78DB3E91}"/>
    <dgm:cxn modelId="{5E59718D-96EC-4B4F-B8FA-63DCE3BC8E80}" srcId="{7A857AF7-D0C0-4A43-B99A-5547A62B8863}" destId="{43E94D90-6547-4EFB-9C5A-4350849EC78C}" srcOrd="3" destOrd="0" parTransId="{4932EB16-55E2-485C-AEC3-4511A11A86F0}" sibTransId="{DAEB0DE7-E622-4130-9624-2EC1012245D3}"/>
    <dgm:cxn modelId="{7E690098-F60C-45AA-86D6-945D8BAA2656}" type="presOf" srcId="{B69D3370-6BBF-4AEF-86D5-8A2D4E5A1B70}" destId="{7C9DA556-DA2A-46C5-AB1C-826C5AE08CE8}" srcOrd="0" destOrd="0" presId="urn:microsoft.com/office/officeart/2005/8/layout/vList2"/>
    <dgm:cxn modelId="{DAD3ADA4-1EAF-4188-828F-3117390D38B6}" srcId="{7A857AF7-D0C0-4A43-B99A-5547A62B8863}" destId="{AE0B0C1D-C6B4-4906-9876-BF28D1483695}" srcOrd="1" destOrd="0" parTransId="{6054B66E-930E-4E03-AB2B-04467E5381D1}" sibTransId="{BF1A5C37-5477-4376-B630-D8B18DF74E91}"/>
    <dgm:cxn modelId="{16576BC1-DF58-465A-BBE0-7BC22B599A86}" srcId="{7A857AF7-D0C0-4A43-B99A-5547A62B8863}" destId="{B69D3370-6BBF-4AEF-86D5-8A2D4E5A1B70}" srcOrd="2" destOrd="0" parTransId="{D84227F1-CD02-4647-8481-C43C8EE944BF}" sibTransId="{049A2F40-FD63-4666-8EFD-4F5F2C4113F0}"/>
    <dgm:cxn modelId="{BC177EE9-138B-43B4-B19B-4E19D7EF5D2F}" type="presOf" srcId="{50A48310-8A05-4850-A0D5-2B630FAB3695}" destId="{722C37FD-EFFE-45BC-B950-19A9481FE0FF}" srcOrd="0" destOrd="0" presId="urn:microsoft.com/office/officeart/2005/8/layout/vList2"/>
    <dgm:cxn modelId="{BC2A61FA-69A0-4D55-ACFA-6A3823673666}" srcId="{7A857AF7-D0C0-4A43-B99A-5547A62B8863}" destId="{50A48310-8A05-4850-A0D5-2B630FAB3695}" srcOrd="4" destOrd="0" parTransId="{BFC39288-762C-4DBA-A867-1FC0A17B9C46}" sibTransId="{884FCAFD-E238-4172-9AE9-02B52EA725D8}"/>
    <dgm:cxn modelId="{C24AE82A-3CF9-478C-A50B-D15E7901D4A4}" type="presParOf" srcId="{6F73A8DA-A4A8-4A4D-806D-2B642605D494}" destId="{C6511BD9-870A-4439-B4B8-411B7C43A288}" srcOrd="0" destOrd="0" presId="urn:microsoft.com/office/officeart/2005/8/layout/vList2"/>
    <dgm:cxn modelId="{CC35AA34-ABA5-44D9-AEC1-87EAB528A8EB}" type="presParOf" srcId="{6F73A8DA-A4A8-4A4D-806D-2B642605D494}" destId="{B9188CC9-C827-47D6-85E1-C4EF7F676CED}" srcOrd="1" destOrd="0" presId="urn:microsoft.com/office/officeart/2005/8/layout/vList2"/>
    <dgm:cxn modelId="{A44741BA-0E2D-4C6F-9EA2-C1DD7B9C3F92}" type="presParOf" srcId="{6F73A8DA-A4A8-4A4D-806D-2B642605D494}" destId="{9ECF96C0-AA7F-47CC-9FFE-B943723DC658}" srcOrd="2" destOrd="0" presId="urn:microsoft.com/office/officeart/2005/8/layout/vList2"/>
    <dgm:cxn modelId="{437598C4-BA6E-473D-91EF-BF5BCC271631}" type="presParOf" srcId="{6F73A8DA-A4A8-4A4D-806D-2B642605D494}" destId="{99ADC002-0A67-48B6-B6BB-AAB91BE6CA16}" srcOrd="3" destOrd="0" presId="urn:microsoft.com/office/officeart/2005/8/layout/vList2"/>
    <dgm:cxn modelId="{F23483A9-D6EF-4F38-A2E3-2AE660B8F7FE}" type="presParOf" srcId="{6F73A8DA-A4A8-4A4D-806D-2B642605D494}" destId="{7C9DA556-DA2A-46C5-AB1C-826C5AE08CE8}" srcOrd="4" destOrd="0" presId="urn:microsoft.com/office/officeart/2005/8/layout/vList2"/>
    <dgm:cxn modelId="{2B6C5359-8AF0-4F45-8FF5-3835643A50CA}" type="presParOf" srcId="{6F73A8DA-A4A8-4A4D-806D-2B642605D494}" destId="{138CDB79-6C6A-4B2F-AA0E-26732DBFDF6B}" srcOrd="5" destOrd="0" presId="urn:microsoft.com/office/officeart/2005/8/layout/vList2"/>
    <dgm:cxn modelId="{AA499F18-684D-4E55-9A99-5D6D5AB6601E}" type="presParOf" srcId="{6F73A8DA-A4A8-4A4D-806D-2B642605D494}" destId="{488F7E7F-998F-48B9-9F49-79261662B62A}" srcOrd="6" destOrd="0" presId="urn:microsoft.com/office/officeart/2005/8/layout/vList2"/>
    <dgm:cxn modelId="{2A731763-4DE9-4AEB-A367-F7F78A019730}" type="presParOf" srcId="{6F73A8DA-A4A8-4A4D-806D-2B642605D494}" destId="{11FAB3B3-B204-4B2C-A7CF-BE0C5FA1E50F}" srcOrd="7" destOrd="0" presId="urn:microsoft.com/office/officeart/2005/8/layout/vList2"/>
    <dgm:cxn modelId="{3282A2DD-EFF0-48E1-BFA1-80A37F3006AB}" type="presParOf" srcId="{6F73A8DA-A4A8-4A4D-806D-2B642605D494}" destId="{722C37FD-EFFE-45BC-B950-19A9481FE0F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0CF45A-98C8-48FC-B2E7-039AF70EDEFB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666C97-2867-4D31-A1BD-AA79148D3AFA}">
      <dgm:prSet/>
      <dgm:spPr/>
      <dgm:t>
        <a:bodyPr/>
        <a:lstStyle/>
        <a:p>
          <a:r>
            <a:rPr lang="en-US"/>
            <a:t>Population</a:t>
          </a:r>
        </a:p>
      </dgm:t>
    </dgm:pt>
    <dgm:pt modelId="{6509F078-3BE9-4558-9375-E9A7BECA501A}" type="parTrans" cxnId="{03AD59FF-C43E-4B58-A904-2968838002B4}">
      <dgm:prSet/>
      <dgm:spPr/>
      <dgm:t>
        <a:bodyPr/>
        <a:lstStyle/>
        <a:p>
          <a:endParaRPr lang="en-US"/>
        </a:p>
      </dgm:t>
    </dgm:pt>
    <dgm:pt modelId="{CE6FE180-3487-4259-BCB6-47758C14D095}" type="sibTrans" cxnId="{03AD59FF-C43E-4B58-A904-2968838002B4}">
      <dgm:prSet/>
      <dgm:spPr/>
      <dgm:t>
        <a:bodyPr/>
        <a:lstStyle/>
        <a:p>
          <a:endParaRPr lang="en-US"/>
        </a:p>
      </dgm:t>
    </dgm:pt>
    <dgm:pt modelId="{FD5E4AE2-3E21-4675-B1F1-C543E2699B89}">
      <dgm:prSet/>
      <dgm:spPr/>
      <dgm:t>
        <a:bodyPr/>
        <a:lstStyle/>
        <a:p>
          <a:r>
            <a:rPr lang="en-US" dirty="0"/>
            <a:t>CO2 emissions per units of GDP (kg/$1,000 of 2005 PPP $)</a:t>
          </a:r>
          <a:br>
            <a:rPr lang="en-US" dirty="0"/>
          </a:br>
          <a:endParaRPr lang="en-US" dirty="0"/>
        </a:p>
      </dgm:t>
    </dgm:pt>
    <dgm:pt modelId="{1631821E-7ECA-4774-A1A5-2460B40E6B0B}" type="parTrans" cxnId="{D0731A07-60F5-4480-8C17-FA4DEF12A30B}">
      <dgm:prSet/>
      <dgm:spPr/>
      <dgm:t>
        <a:bodyPr/>
        <a:lstStyle/>
        <a:p>
          <a:endParaRPr lang="en-US"/>
        </a:p>
      </dgm:t>
    </dgm:pt>
    <dgm:pt modelId="{D821490C-548A-4396-8D09-08DB07D4A3CF}" type="sibTrans" cxnId="{D0731A07-60F5-4480-8C17-FA4DEF12A30B}">
      <dgm:prSet/>
      <dgm:spPr/>
      <dgm:t>
        <a:bodyPr/>
        <a:lstStyle/>
        <a:p>
          <a:endParaRPr lang="en-US"/>
        </a:p>
      </dgm:t>
    </dgm:pt>
    <dgm:pt modelId="{911C14F5-2D96-489E-BB0D-6702794BEDDE}">
      <dgm:prSet/>
      <dgm:spPr/>
      <dgm:t>
        <a:bodyPr/>
        <a:lstStyle/>
        <a:p>
          <a:r>
            <a:rPr lang="en-US"/>
            <a:t>Energy use per units of GDP (kg oil eq./$1,000 of 2005 PPP $)</a:t>
          </a:r>
          <a:br>
            <a:rPr lang="en-US"/>
          </a:br>
          <a:endParaRPr lang="en-US"/>
        </a:p>
      </dgm:t>
    </dgm:pt>
    <dgm:pt modelId="{3C1AA1FE-A90F-49A2-8CB1-9ABDFD8FA1C0}" type="parTrans" cxnId="{B1870741-FE1E-4470-AC6F-C000FE88A150}">
      <dgm:prSet/>
      <dgm:spPr/>
      <dgm:t>
        <a:bodyPr/>
        <a:lstStyle/>
        <a:p>
          <a:endParaRPr lang="en-US"/>
        </a:p>
      </dgm:t>
    </dgm:pt>
    <dgm:pt modelId="{477E1AC0-E43B-4641-9CFE-DE630A3DC6D1}" type="sibTrans" cxnId="{B1870741-FE1E-4470-AC6F-C000FE88A150}">
      <dgm:prSet/>
      <dgm:spPr/>
      <dgm:t>
        <a:bodyPr/>
        <a:lstStyle/>
        <a:p>
          <a:endParaRPr lang="en-US"/>
        </a:p>
      </dgm:t>
    </dgm:pt>
    <dgm:pt modelId="{0217C6A6-0F32-4599-AE08-45524B96C93A}">
      <dgm:prSet/>
      <dgm:spPr/>
      <dgm:t>
        <a:bodyPr/>
        <a:lstStyle/>
        <a:p>
          <a:r>
            <a:rPr lang="en-US" dirty="0"/>
            <a:t>GDP ($)</a:t>
          </a:r>
          <a:br>
            <a:rPr lang="en-US" dirty="0"/>
          </a:br>
          <a:endParaRPr lang="en-US" dirty="0"/>
        </a:p>
      </dgm:t>
    </dgm:pt>
    <dgm:pt modelId="{B6818F37-6D62-4319-9DAD-CB39D39675D0}" type="parTrans" cxnId="{9B4D915E-780A-4F88-8BF7-F3FD74CF80C0}">
      <dgm:prSet/>
      <dgm:spPr/>
      <dgm:t>
        <a:bodyPr/>
        <a:lstStyle/>
        <a:p>
          <a:endParaRPr lang="en-US"/>
        </a:p>
      </dgm:t>
    </dgm:pt>
    <dgm:pt modelId="{D96F011C-B0EF-40AC-B278-E0AE2AE1BC0C}" type="sibTrans" cxnId="{9B4D915E-780A-4F88-8BF7-F3FD74CF80C0}">
      <dgm:prSet/>
      <dgm:spPr/>
      <dgm:t>
        <a:bodyPr/>
        <a:lstStyle/>
        <a:p>
          <a:endParaRPr lang="en-US"/>
        </a:p>
      </dgm:t>
    </dgm:pt>
    <dgm:pt modelId="{C1AFD784-E8C6-4493-B59C-93E4073FA23A}">
      <dgm:prSet/>
      <dgm:spPr/>
      <dgm:t>
        <a:bodyPr/>
        <a:lstStyle/>
        <a:p>
          <a:r>
            <a:rPr lang="en-US"/>
            <a:t>CO2 emissions, total (KtCO2)</a:t>
          </a:r>
          <a:br>
            <a:rPr lang="en-US"/>
          </a:br>
          <a:endParaRPr lang="en-US" dirty="0"/>
        </a:p>
      </dgm:t>
    </dgm:pt>
    <dgm:pt modelId="{459C53B9-2526-401E-A793-A00CAAC9D946}" type="parTrans" cxnId="{5C6430E9-B22E-441D-85DE-27D090DEB980}">
      <dgm:prSet/>
      <dgm:spPr/>
      <dgm:t>
        <a:bodyPr/>
        <a:lstStyle/>
        <a:p>
          <a:endParaRPr lang="en-US"/>
        </a:p>
      </dgm:t>
    </dgm:pt>
    <dgm:pt modelId="{64AFDB41-0C15-4571-9DA5-30E197EACAF5}" type="sibTrans" cxnId="{5C6430E9-B22E-441D-85DE-27D090DEB980}">
      <dgm:prSet/>
      <dgm:spPr/>
      <dgm:t>
        <a:bodyPr/>
        <a:lstStyle/>
        <a:p>
          <a:endParaRPr lang="en-US"/>
        </a:p>
      </dgm:t>
    </dgm:pt>
    <dgm:pt modelId="{955B367E-7C6F-4575-8B26-CF88F88946C6}">
      <dgm:prSet/>
      <dgm:spPr/>
      <dgm:t>
        <a:bodyPr/>
        <a:lstStyle/>
        <a:p>
          <a:r>
            <a:rPr lang="en-US" dirty="0"/>
            <a:t>Cereal Yield (%)</a:t>
          </a:r>
          <a:br>
            <a:rPr lang="en-US" dirty="0"/>
          </a:br>
          <a:endParaRPr lang="en-US" dirty="0"/>
        </a:p>
      </dgm:t>
    </dgm:pt>
    <dgm:pt modelId="{7A7BD2B7-273B-4299-9A21-B1A64A45B40F}" type="parTrans" cxnId="{A5AB1295-7BB1-441B-A88B-A4DC08A74589}">
      <dgm:prSet/>
      <dgm:spPr/>
      <dgm:t>
        <a:bodyPr/>
        <a:lstStyle/>
        <a:p>
          <a:endParaRPr lang="en-US"/>
        </a:p>
      </dgm:t>
    </dgm:pt>
    <dgm:pt modelId="{427D9CC3-5651-454E-89D7-55CC695C83BF}" type="sibTrans" cxnId="{A5AB1295-7BB1-441B-A88B-A4DC08A74589}">
      <dgm:prSet/>
      <dgm:spPr/>
      <dgm:t>
        <a:bodyPr/>
        <a:lstStyle/>
        <a:p>
          <a:endParaRPr lang="en-US"/>
        </a:p>
      </dgm:t>
    </dgm:pt>
    <dgm:pt modelId="{042D1243-906C-4315-A411-716979B36803}" type="pres">
      <dgm:prSet presAssocID="{2D0CF45A-98C8-48FC-B2E7-039AF70EDEFB}" presName="cycle" presStyleCnt="0">
        <dgm:presLayoutVars>
          <dgm:dir/>
          <dgm:resizeHandles val="exact"/>
        </dgm:presLayoutVars>
      </dgm:prSet>
      <dgm:spPr/>
    </dgm:pt>
    <dgm:pt modelId="{DFDF1532-3344-4A0A-B200-AE6BD6B68B08}" type="pres">
      <dgm:prSet presAssocID="{5F666C97-2867-4D31-A1BD-AA79148D3AFA}" presName="dummy" presStyleCnt="0"/>
      <dgm:spPr/>
    </dgm:pt>
    <dgm:pt modelId="{34D78F0D-79CB-4D48-BD7D-2973D515E6F4}" type="pres">
      <dgm:prSet presAssocID="{5F666C97-2867-4D31-A1BD-AA79148D3AFA}" presName="node" presStyleLbl="revTx" presStyleIdx="0" presStyleCnt="6">
        <dgm:presLayoutVars>
          <dgm:bulletEnabled val="1"/>
        </dgm:presLayoutVars>
      </dgm:prSet>
      <dgm:spPr/>
    </dgm:pt>
    <dgm:pt modelId="{B1C545D1-8FFD-4EB0-A862-AA34B495D169}" type="pres">
      <dgm:prSet presAssocID="{CE6FE180-3487-4259-BCB6-47758C14D095}" presName="sibTrans" presStyleLbl="node1" presStyleIdx="0" presStyleCnt="6"/>
      <dgm:spPr/>
    </dgm:pt>
    <dgm:pt modelId="{8A90668F-237D-480D-9EC1-57D4FBDF4247}" type="pres">
      <dgm:prSet presAssocID="{FD5E4AE2-3E21-4675-B1F1-C543E2699B89}" presName="dummy" presStyleCnt="0"/>
      <dgm:spPr/>
    </dgm:pt>
    <dgm:pt modelId="{DAC16568-0D2B-4AB0-B144-824CACFE60C1}" type="pres">
      <dgm:prSet presAssocID="{FD5E4AE2-3E21-4675-B1F1-C543E2699B89}" presName="node" presStyleLbl="revTx" presStyleIdx="1" presStyleCnt="6">
        <dgm:presLayoutVars>
          <dgm:bulletEnabled val="1"/>
        </dgm:presLayoutVars>
      </dgm:prSet>
      <dgm:spPr/>
    </dgm:pt>
    <dgm:pt modelId="{F31FA5F7-0A9A-4627-90CF-8BA5B1D6DBC4}" type="pres">
      <dgm:prSet presAssocID="{D821490C-548A-4396-8D09-08DB07D4A3CF}" presName="sibTrans" presStyleLbl="node1" presStyleIdx="1" presStyleCnt="6"/>
      <dgm:spPr/>
    </dgm:pt>
    <dgm:pt modelId="{50E9FB4B-C71D-475D-A7F2-2752CCC610BB}" type="pres">
      <dgm:prSet presAssocID="{C1AFD784-E8C6-4493-B59C-93E4073FA23A}" presName="dummy" presStyleCnt="0"/>
      <dgm:spPr/>
    </dgm:pt>
    <dgm:pt modelId="{ED723E43-3ACE-4377-A706-F117B56909FD}" type="pres">
      <dgm:prSet presAssocID="{C1AFD784-E8C6-4493-B59C-93E4073FA23A}" presName="node" presStyleLbl="revTx" presStyleIdx="2" presStyleCnt="6">
        <dgm:presLayoutVars>
          <dgm:bulletEnabled val="1"/>
        </dgm:presLayoutVars>
      </dgm:prSet>
      <dgm:spPr/>
    </dgm:pt>
    <dgm:pt modelId="{2D7E13B0-A55C-4906-8AD1-37944FEAAF89}" type="pres">
      <dgm:prSet presAssocID="{64AFDB41-0C15-4571-9DA5-30E197EACAF5}" presName="sibTrans" presStyleLbl="node1" presStyleIdx="2" presStyleCnt="6"/>
      <dgm:spPr/>
    </dgm:pt>
    <dgm:pt modelId="{C7791F27-1CE1-4739-814B-FA7F9B132EDC}" type="pres">
      <dgm:prSet presAssocID="{911C14F5-2D96-489E-BB0D-6702794BEDDE}" presName="dummy" presStyleCnt="0"/>
      <dgm:spPr/>
    </dgm:pt>
    <dgm:pt modelId="{A81B1C29-A2E4-42E4-8BBB-FE07AE1DB194}" type="pres">
      <dgm:prSet presAssocID="{911C14F5-2D96-489E-BB0D-6702794BEDDE}" presName="node" presStyleLbl="revTx" presStyleIdx="3" presStyleCnt="6">
        <dgm:presLayoutVars>
          <dgm:bulletEnabled val="1"/>
        </dgm:presLayoutVars>
      </dgm:prSet>
      <dgm:spPr/>
    </dgm:pt>
    <dgm:pt modelId="{B9649280-1369-4CB7-9892-1BA8A4F8E455}" type="pres">
      <dgm:prSet presAssocID="{477E1AC0-E43B-4641-9CFE-DE630A3DC6D1}" presName="sibTrans" presStyleLbl="node1" presStyleIdx="3" presStyleCnt="6"/>
      <dgm:spPr/>
    </dgm:pt>
    <dgm:pt modelId="{121595C2-CE19-4BE6-A30F-722A3D161535}" type="pres">
      <dgm:prSet presAssocID="{0217C6A6-0F32-4599-AE08-45524B96C93A}" presName="dummy" presStyleCnt="0"/>
      <dgm:spPr/>
    </dgm:pt>
    <dgm:pt modelId="{3F42D2ED-EA94-4509-8217-F44992F85C86}" type="pres">
      <dgm:prSet presAssocID="{0217C6A6-0F32-4599-AE08-45524B96C93A}" presName="node" presStyleLbl="revTx" presStyleIdx="4" presStyleCnt="6">
        <dgm:presLayoutVars>
          <dgm:bulletEnabled val="1"/>
        </dgm:presLayoutVars>
      </dgm:prSet>
      <dgm:spPr/>
    </dgm:pt>
    <dgm:pt modelId="{457CA675-4F87-4B47-B18D-3FE484DA1944}" type="pres">
      <dgm:prSet presAssocID="{D96F011C-B0EF-40AC-B278-E0AE2AE1BC0C}" presName="sibTrans" presStyleLbl="node1" presStyleIdx="4" presStyleCnt="6"/>
      <dgm:spPr/>
    </dgm:pt>
    <dgm:pt modelId="{1E2F5E6C-E284-4D4F-A898-C91650B859C6}" type="pres">
      <dgm:prSet presAssocID="{955B367E-7C6F-4575-8B26-CF88F88946C6}" presName="dummy" presStyleCnt="0"/>
      <dgm:spPr/>
    </dgm:pt>
    <dgm:pt modelId="{3943B786-E22C-4B46-A3D4-B7A42ACF9C38}" type="pres">
      <dgm:prSet presAssocID="{955B367E-7C6F-4575-8B26-CF88F88946C6}" presName="node" presStyleLbl="revTx" presStyleIdx="5" presStyleCnt="6">
        <dgm:presLayoutVars>
          <dgm:bulletEnabled val="1"/>
        </dgm:presLayoutVars>
      </dgm:prSet>
      <dgm:spPr/>
    </dgm:pt>
    <dgm:pt modelId="{CE926FF3-121F-4363-8784-5464B5D4168F}" type="pres">
      <dgm:prSet presAssocID="{427D9CC3-5651-454E-89D7-55CC695C83BF}" presName="sibTrans" presStyleLbl="node1" presStyleIdx="5" presStyleCnt="6"/>
      <dgm:spPr/>
    </dgm:pt>
  </dgm:ptLst>
  <dgm:cxnLst>
    <dgm:cxn modelId="{D0731A07-60F5-4480-8C17-FA4DEF12A30B}" srcId="{2D0CF45A-98C8-48FC-B2E7-039AF70EDEFB}" destId="{FD5E4AE2-3E21-4675-B1F1-C543E2699B89}" srcOrd="1" destOrd="0" parTransId="{1631821E-7ECA-4774-A1A5-2460B40E6B0B}" sibTransId="{D821490C-548A-4396-8D09-08DB07D4A3CF}"/>
    <dgm:cxn modelId="{B8632816-7326-4997-8CC9-991EB89BC7F4}" type="presOf" srcId="{2D0CF45A-98C8-48FC-B2E7-039AF70EDEFB}" destId="{042D1243-906C-4315-A411-716979B36803}" srcOrd="0" destOrd="0" presId="urn:microsoft.com/office/officeart/2005/8/layout/cycle1"/>
    <dgm:cxn modelId="{7572EF17-827D-4868-A2A9-82A240954D53}" type="presOf" srcId="{477E1AC0-E43B-4641-9CFE-DE630A3DC6D1}" destId="{B9649280-1369-4CB7-9892-1BA8A4F8E455}" srcOrd="0" destOrd="0" presId="urn:microsoft.com/office/officeart/2005/8/layout/cycle1"/>
    <dgm:cxn modelId="{D50D2928-F7B0-458C-9918-FD7E1C7F2232}" type="presOf" srcId="{C1AFD784-E8C6-4493-B59C-93E4073FA23A}" destId="{ED723E43-3ACE-4377-A706-F117B56909FD}" srcOrd="0" destOrd="0" presId="urn:microsoft.com/office/officeart/2005/8/layout/cycle1"/>
    <dgm:cxn modelId="{7BD3072C-F0B6-42A0-8B4D-FB289AA9184E}" type="presOf" srcId="{955B367E-7C6F-4575-8B26-CF88F88946C6}" destId="{3943B786-E22C-4B46-A3D4-B7A42ACF9C38}" srcOrd="0" destOrd="0" presId="urn:microsoft.com/office/officeart/2005/8/layout/cycle1"/>
    <dgm:cxn modelId="{9B4D915E-780A-4F88-8BF7-F3FD74CF80C0}" srcId="{2D0CF45A-98C8-48FC-B2E7-039AF70EDEFB}" destId="{0217C6A6-0F32-4599-AE08-45524B96C93A}" srcOrd="4" destOrd="0" parTransId="{B6818F37-6D62-4319-9DAD-CB39D39675D0}" sibTransId="{D96F011C-B0EF-40AC-B278-E0AE2AE1BC0C}"/>
    <dgm:cxn modelId="{B1870741-FE1E-4470-AC6F-C000FE88A150}" srcId="{2D0CF45A-98C8-48FC-B2E7-039AF70EDEFB}" destId="{911C14F5-2D96-489E-BB0D-6702794BEDDE}" srcOrd="3" destOrd="0" parTransId="{3C1AA1FE-A90F-49A2-8CB1-9ABDFD8FA1C0}" sibTransId="{477E1AC0-E43B-4641-9CFE-DE630A3DC6D1}"/>
    <dgm:cxn modelId="{1B1D4162-5B72-423D-B5B6-E2290531E8B2}" type="presOf" srcId="{64AFDB41-0C15-4571-9DA5-30E197EACAF5}" destId="{2D7E13B0-A55C-4906-8AD1-37944FEAAF89}" srcOrd="0" destOrd="0" presId="urn:microsoft.com/office/officeart/2005/8/layout/cycle1"/>
    <dgm:cxn modelId="{DD638A66-CA02-4B5B-A385-8F894AFDA19C}" type="presOf" srcId="{911C14F5-2D96-489E-BB0D-6702794BEDDE}" destId="{A81B1C29-A2E4-42E4-8BBB-FE07AE1DB194}" srcOrd="0" destOrd="0" presId="urn:microsoft.com/office/officeart/2005/8/layout/cycle1"/>
    <dgm:cxn modelId="{A5475374-6F70-466C-82DF-7F2ED0FCD366}" type="presOf" srcId="{D821490C-548A-4396-8D09-08DB07D4A3CF}" destId="{F31FA5F7-0A9A-4627-90CF-8BA5B1D6DBC4}" srcOrd="0" destOrd="0" presId="urn:microsoft.com/office/officeart/2005/8/layout/cycle1"/>
    <dgm:cxn modelId="{A5AB1295-7BB1-441B-A88B-A4DC08A74589}" srcId="{2D0CF45A-98C8-48FC-B2E7-039AF70EDEFB}" destId="{955B367E-7C6F-4575-8B26-CF88F88946C6}" srcOrd="5" destOrd="0" parTransId="{7A7BD2B7-273B-4299-9A21-B1A64A45B40F}" sibTransId="{427D9CC3-5651-454E-89D7-55CC695C83BF}"/>
    <dgm:cxn modelId="{3CDC7296-27F7-4D72-8DA1-7D2F426CD4A0}" type="presOf" srcId="{D96F011C-B0EF-40AC-B278-E0AE2AE1BC0C}" destId="{457CA675-4F87-4B47-B18D-3FE484DA1944}" srcOrd="0" destOrd="0" presId="urn:microsoft.com/office/officeart/2005/8/layout/cycle1"/>
    <dgm:cxn modelId="{8247B999-7326-4DBC-B40B-6D1E5F664030}" type="presOf" srcId="{FD5E4AE2-3E21-4675-B1F1-C543E2699B89}" destId="{DAC16568-0D2B-4AB0-B144-824CACFE60C1}" srcOrd="0" destOrd="0" presId="urn:microsoft.com/office/officeart/2005/8/layout/cycle1"/>
    <dgm:cxn modelId="{E2A0A59A-AFC7-410A-8F54-E63179094324}" type="presOf" srcId="{0217C6A6-0F32-4599-AE08-45524B96C93A}" destId="{3F42D2ED-EA94-4509-8217-F44992F85C86}" srcOrd="0" destOrd="0" presId="urn:microsoft.com/office/officeart/2005/8/layout/cycle1"/>
    <dgm:cxn modelId="{2D0A49A7-7EBD-4A67-9384-563A93535232}" type="presOf" srcId="{427D9CC3-5651-454E-89D7-55CC695C83BF}" destId="{CE926FF3-121F-4363-8784-5464B5D4168F}" srcOrd="0" destOrd="0" presId="urn:microsoft.com/office/officeart/2005/8/layout/cycle1"/>
    <dgm:cxn modelId="{3D5FFBA8-5EE5-4966-B9CD-A4D255BC46F8}" type="presOf" srcId="{5F666C97-2867-4D31-A1BD-AA79148D3AFA}" destId="{34D78F0D-79CB-4D48-BD7D-2973D515E6F4}" srcOrd="0" destOrd="0" presId="urn:microsoft.com/office/officeart/2005/8/layout/cycle1"/>
    <dgm:cxn modelId="{7465ABD1-CA92-42AF-BB93-A2C6C1A043B6}" type="presOf" srcId="{CE6FE180-3487-4259-BCB6-47758C14D095}" destId="{B1C545D1-8FFD-4EB0-A862-AA34B495D169}" srcOrd="0" destOrd="0" presId="urn:microsoft.com/office/officeart/2005/8/layout/cycle1"/>
    <dgm:cxn modelId="{5C6430E9-B22E-441D-85DE-27D090DEB980}" srcId="{2D0CF45A-98C8-48FC-B2E7-039AF70EDEFB}" destId="{C1AFD784-E8C6-4493-B59C-93E4073FA23A}" srcOrd="2" destOrd="0" parTransId="{459C53B9-2526-401E-A793-A00CAAC9D946}" sibTransId="{64AFDB41-0C15-4571-9DA5-30E197EACAF5}"/>
    <dgm:cxn modelId="{03AD59FF-C43E-4B58-A904-2968838002B4}" srcId="{2D0CF45A-98C8-48FC-B2E7-039AF70EDEFB}" destId="{5F666C97-2867-4D31-A1BD-AA79148D3AFA}" srcOrd="0" destOrd="0" parTransId="{6509F078-3BE9-4558-9375-E9A7BECA501A}" sibTransId="{CE6FE180-3487-4259-BCB6-47758C14D095}"/>
    <dgm:cxn modelId="{1D87D579-3525-4F7D-9075-3880236A2AFA}" type="presParOf" srcId="{042D1243-906C-4315-A411-716979B36803}" destId="{DFDF1532-3344-4A0A-B200-AE6BD6B68B08}" srcOrd="0" destOrd="0" presId="urn:microsoft.com/office/officeart/2005/8/layout/cycle1"/>
    <dgm:cxn modelId="{F2735A3F-F022-4380-A7A6-E695F1DC66DF}" type="presParOf" srcId="{042D1243-906C-4315-A411-716979B36803}" destId="{34D78F0D-79CB-4D48-BD7D-2973D515E6F4}" srcOrd="1" destOrd="0" presId="urn:microsoft.com/office/officeart/2005/8/layout/cycle1"/>
    <dgm:cxn modelId="{BC25AB06-1D01-4FF7-8E70-528EBB77BE54}" type="presParOf" srcId="{042D1243-906C-4315-A411-716979B36803}" destId="{B1C545D1-8FFD-4EB0-A862-AA34B495D169}" srcOrd="2" destOrd="0" presId="urn:microsoft.com/office/officeart/2005/8/layout/cycle1"/>
    <dgm:cxn modelId="{514943F4-49BD-4333-BE54-7C20F1E70FEF}" type="presParOf" srcId="{042D1243-906C-4315-A411-716979B36803}" destId="{8A90668F-237D-480D-9EC1-57D4FBDF4247}" srcOrd="3" destOrd="0" presId="urn:microsoft.com/office/officeart/2005/8/layout/cycle1"/>
    <dgm:cxn modelId="{C7EB738F-D6A8-4C2A-9518-F9D924469C3D}" type="presParOf" srcId="{042D1243-906C-4315-A411-716979B36803}" destId="{DAC16568-0D2B-4AB0-B144-824CACFE60C1}" srcOrd="4" destOrd="0" presId="urn:microsoft.com/office/officeart/2005/8/layout/cycle1"/>
    <dgm:cxn modelId="{824F9EC8-BE0D-4D74-9DCE-8C5710F3C983}" type="presParOf" srcId="{042D1243-906C-4315-A411-716979B36803}" destId="{F31FA5F7-0A9A-4627-90CF-8BA5B1D6DBC4}" srcOrd="5" destOrd="0" presId="urn:microsoft.com/office/officeart/2005/8/layout/cycle1"/>
    <dgm:cxn modelId="{83F67C76-4104-4F1D-9933-24EF27A6FB86}" type="presParOf" srcId="{042D1243-906C-4315-A411-716979B36803}" destId="{50E9FB4B-C71D-475D-A7F2-2752CCC610BB}" srcOrd="6" destOrd="0" presId="urn:microsoft.com/office/officeart/2005/8/layout/cycle1"/>
    <dgm:cxn modelId="{5CFD0347-1DAA-4AB7-AC12-078B9E07742D}" type="presParOf" srcId="{042D1243-906C-4315-A411-716979B36803}" destId="{ED723E43-3ACE-4377-A706-F117B56909FD}" srcOrd="7" destOrd="0" presId="urn:microsoft.com/office/officeart/2005/8/layout/cycle1"/>
    <dgm:cxn modelId="{F3C1FD5D-C42A-4190-ACC8-FC2B631E194B}" type="presParOf" srcId="{042D1243-906C-4315-A411-716979B36803}" destId="{2D7E13B0-A55C-4906-8AD1-37944FEAAF89}" srcOrd="8" destOrd="0" presId="urn:microsoft.com/office/officeart/2005/8/layout/cycle1"/>
    <dgm:cxn modelId="{621C6740-439E-4930-ABA9-D36247B23D5F}" type="presParOf" srcId="{042D1243-906C-4315-A411-716979B36803}" destId="{C7791F27-1CE1-4739-814B-FA7F9B132EDC}" srcOrd="9" destOrd="0" presId="urn:microsoft.com/office/officeart/2005/8/layout/cycle1"/>
    <dgm:cxn modelId="{4AEDAE10-E4F5-442F-8F15-CD6ECD9E38C4}" type="presParOf" srcId="{042D1243-906C-4315-A411-716979B36803}" destId="{A81B1C29-A2E4-42E4-8BBB-FE07AE1DB194}" srcOrd="10" destOrd="0" presId="urn:microsoft.com/office/officeart/2005/8/layout/cycle1"/>
    <dgm:cxn modelId="{EC625CE5-D8B3-4A8C-95E0-0DBEAADDD34C}" type="presParOf" srcId="{042D1243-906C-4315-A411-716979B36803}" destId="{B9649280-1369-4CB7-9892-1BA8A4F8E455}" srcOrd="11" destOrd="0" presId="urn:microsoft.com/office/officeart/2005/8/layout/cycle1"/>
    <dgm:cxn modelId="{E68F094E-9695-4BA1-B7B2-F1E2C8B72C3C}" type="presParOf" srcId="{042D1243-906C-4315-A411-716979B36803}" destId="{121595C2-CE19-4BE6-A30F-722A3D161535}" srcOrd="12" destOrd="0" presId="urn:microsoft.com/office/officeart/2005/8/layout/cycle1"/>
    <dgm:cxn modelId="{551AD8D5-0C0A-4B93-AF0F-4F1DBB5487DE}" type="presParOf" srcId="{042D1243-906C-4315-A411-716979B36803}" destId="{3F42D2ED-EA94-4509-8217-F44992F85C86}" srcOrd="13" destOrd="0" presId="urn:microsoft.com/office/officeart/2005/8/layout/cycle1"/>
    <dgm:cxn modelId="{71B9480D-5C53-48FF-AD71-8ED3CD2C7780}" type="presParOf" srcId="{042D1243-906C-4315-A411-716979B36803}" destId="{457CA675-4F87-4B47-B18D-3FE484DA1944}" srcOrd="14" destOrd="0" presId="urn:microsoft.com/office/officeart/2005/8/layout/cycle1"/>
    <dgm:cxn modelId="{8222BBB4-2DAF-4583-9150-51226F3BF42B}" type="presParOf" srcId="{042D1243-906C-4315-A411-716979B36803}" destId="{1E2F5E6C-E284-4D4F-A898-C91650B859C6}" srcOrd="15" destOrd="0" presId="urn:microsoft.com/office/officeart/2005/8/layout/cycle1"/>
    <dgm:cxn modelId="{1795D3B6-B934-418F-9F46-9B81BF14582E}" type="presParOf" srcId="{042D1243-906C-4315-A411-716979B36803}" destId="{3943B786-E22C-4B46-A3D4-B7A42ACF9C38}" srcOrd="16" destOrd="0" presId="urn:microsoft.com/office/officeart/2005/8/layout/cycle1"/>
    <dgm:cxn modelId="{C12B73F7-9662-4E99-AE28-15BD48A48D89}" type="presParOf" srcId="{042D1243-906C-4315-A411-716979B36803}" destId="{CE926FF3-121F-4363-8784-5464B5D4168F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36BC9-0032-47BC-9136-7580A169F22C}">
      <dsp:nvSpPr>
        <dsp:cNvPr id="0" name=""/>
        <dsp:cNvSpPr/>
      </dsp:nvSpPr>
      <dsp:spPr>
        <a:xfrm>
          <a:off x="0" y="652027"/>
          <a:ext cx="10058399" cy="1135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FDAF0-EC2E-4F71-804F-C29EF51FF1BC}">
      <dsp:nvSpPr>
        <dsp:cNvPr id="0" name=""/>
        <dsp:cNvSpPr/>
      </dsp:nvSpPr>
      <dsp:spPr>
        <a:xfrm>
          <a:off x="343586" y="870798"/>
          <a:ext cx="624703" cy="624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0C27D-EDEF-47DF-9EEB-AD174DD4050B}">
      <dsp:nvSpPr>
        <dsp:cNvPr id="0" name=""/>
        <dsp:cNvSpPr/>
      </dsp:nvSpPr>
      <dsp:spPr>
        <a:xfrm>
          <a:off x="1311876" y="615237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hlinkClick xmlns:r="http://schemas.openxmlformats.org/officeDocument/2006/relationships" r:id="rId3"/>
            </a:rPr>
            <a:t>https://climateknowledgeportal.worldbank.org/download-data</a:t>
          </a:r>
          <a:endParaRPr lang="en-US" sz="2500" kern="1200" dirty="0"/>
        </a:p>
      </dsp:txBody>
      <dsp:txXfrm>
        <a:off x="1311876" y="615237"/>
        <a:ext cx="8746523" cy="1135824"/>
      </dsp:txXfrm>
    </dsp:sp>
    <dsp:sp modelId="{612A86BB-7092-49D5-B51C-F4094E6BF279}">
      <dsp:nvSpPr>
        <dsp:cNvPr id="0" name=""/>
        <dsp:cNvSpPr/>
      </dsp:nvSpPr>
      <dsp:spPr>
        <a:xfrm>
          <a:off x="0" y="2035018"/>
          <a:ext cx="10058399" cy="1135824"/>
        </a:xfrm>
        <a:prstGeom prst="roundRect">
          <a:avLst>
            <a:gd name="adj" fmla="val 10000"/>
          </a:avLst>
        </a:prstGeom>
        <a:solidFill>
          <a:schemeClr val="accent2">
            <a:hueOff val="1525383"/>
            <a:satOff val="-418"/>
            <a:lumOff val="70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6CEE38-EDCC-49B3-9E59-049A6EB095E9}">
      <dsp:nvSpPr>
        <dsp:cNvPr id="0" name=""/>
        <dsp:cNvSpPr/>
      </dsp:nvSpPr>
      <dsp:spPr>
        <a:xfrm>
          <a:off x="343586" y="2290578"/>
          <a:ext cx="624703" cy="62470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D1403-38C7-4687-A76E-EA986833D980}">
      <dsp:nvSpPr>
        <dsp:cNvPr id="0" name=""/>
        <dsp:cNvSpPr/>
      </dsp:nvSpPr>
      <dsp:spPr>
        <a:xfrm>
          <a:off x="1311876" y="2035018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u="sng" kern="1200" dirty="0">
              <a:hlinkClick xmlns:r="http://schemas.openxmlformats.org/officeDocument/2006/relationships" r:id="rId6"/>
            </a:rPr>
            <a:t>https://www.kaggle.com/theworldbank/world-bank-climate-change-data#climate-change-excel-4-6-mb-.xls</a:t>
          </a:r>
          <a:endParaRPr lang="en-US" sz="2500" kern="1200" dirty="0"/>
        </a:p>
      </dsp:txBody>
      <dsp:txXfrm>
        <a:off x="1311876" y="2035018"/>
        <a:ext cx="8746523" cy="11358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11BD9-870A-4439-B4B8-411B7C43A288}">
      <dsp:nvSpPr>
        <dsp:cNvPr id="0" name=""/>
        <dsp:cNvSpPr/>
      </dsp:nvSpPr>
      <dsp:spPr>
        <a:xfrm>
          <a:off x="0" y="64611"/>
          <a:ext cx="6797675" cy="10073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>
              <a:latin typeface="Bembo" panose="020F0302020204030204"/>
            </a:rPr>
            <a:t>China</a:t>
          </a:r>
          <a:endParaRPr lang="en-US" sz="4200" kern="1200"/>
        </a:p>
      </dsp:txBody>
      <dsp:txXfrm>
        <a:off x="49176" y="113787"/>
        <a:ext cx="6699323" cy="909018"/>
      </dsp:txXfrm>
    </dsp:sp>
    <dsp:sp modelId="{9ECF96C0-AA7F-47CC-9FFE-B943723DC658}">
      <dsp:nvSpPr>
        <dsp:cNvPr id="0" name=""/>
        <dsp:cNvSpPr/>
      </dsp:nvSpPr>
      <dsp:spPr>
        <a:xfrm>
          <a:off x="0" y="1192941"/>
          <a:ext cx="6797675" cy="1007370"/>
        </a:xfrm>
        <a:prstGeom prst="roundRect">
          <a:avLst/>
        </a:prstGeom>
        <a:solidFill>
          <a:schemeClr val="accent5">
            <a:hueOff val="381339"/>
            <a:satOff val="105"/>
            <a:lumOff val="-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Canada</a:t>
          </a:r>
        </a:p>
      </dsp:txBody>
      <dsp:txXfrm>
        <a:off x="49176" y="1242117"/>
        <a:ext cx="6699323" cy="909018"/>
      </dsp:txXfrm>
    </dsp:sp>
    <dsp:sp modelId="{7C9DA556-DA2A-46C5-AB1C-826C5AE08CE8}">
      <dsp:nvSpPr>
        <dsp:cNvPr id="0" name=""/>
        <dsp:cNvSpPr/>
      </dsp:nvSpPr>
      <dsp:spPr>
        <a:xfrm>
          <a:off x="0" y="2321271"/>
          <a:ext cx="6797675" cy="1007370"/>
        </a:xfrm>
        <a:prstGeom prst="roundRect">
          <a:avLst/>
        </a:prstGeom>
        <a:solidFill>
          <a:schemeClr val="accent5">
            <a:hueOff val="762678"/>
            <a:satOff val="209"/>
            <a:lumOff val="-352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India</a:t>
          </a:r>
        </a:p>
      </dsp:txBody>
      <dsp:txXfrm>
        <a:off x="49176" y="2370447"/>
        <a:ext cx="6699323" cy="909018"/>
      </dsp:txXfrm>
    </dsp:sp>
    <dsp:sp modelId="{488F7E7F-998F-48B9-9F49-79261662B62A}">
      <dsp:nvSpPr>
        <dsp:cNvPr id="0" name=""/>
        <dsp:cNvSpPr/>
      </dsp:nvSpPr>
      <dsp:spPr>
        <a:xfrm>
          <a:off x="0" y="3449601"/>
          <a:ext cx="6797675" cy="1007370"/>
        </a:xfrm>
        <a:prstGeom prst="roundRect">
          <a:avLst/>
        </a:prstGeom>
        <a:solidFill>
          <a:schemeClr val="accent5">
            <a:hueOff val="1144017"/>
            <a:satOff val="314"/>
            <a:lumOff val="-5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 Australia</a:t>
          </a:r>
        </a:p>
      </dsp:txBody>
      <dsp:txXfrm>
        <a:off x="49176" y="3498777"/>
        <a:ext cx="6699323" cy="909018"/>
      </dsp:txXfrm>
    </dsp:sp>
    <dsp:sp modelId="{722C37FD-EFFE-45BC-B950-19A9481FE0FF}">
      <dsp:nvSpPr>
        <dsp:cNvPr id="0" name=""/>
        <dsp:cNvSpPr/>
      </dsp:nvSpPr>
      <dsp:spPr>
        <a:xfrm>
          <a:off x="0" y="4577931"/>
          <a:ext cx="6797675" cy="1007370"/>
        </a:xfrm>
        <a:prstGeom prst="roundRect">
          <a:avLst/>
        </a:prstGeom>
        <a:solidFill>
          <a:schemeClr val="accent5">
            <a:hueOff val="1525356"/>
            <a:satOff val="418"/>
            <a:lumOff val="-705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 Chile</a:t>
          </a:r>
        </a:p>
      </dsp:txBody>
      <dsp:txXfrm>
        <a:off x="49176" y="4627107"/>
        <a:ext cx="6699323" cy="9090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78F0D-79CB-4D48-BD7D-2973D515E6F4}">
      <dsp:nvSpPr>
        <dsp:cNvPr id="0" name=""/>
        <dsp:cNvSpPr/>
      </dsp:nvSpPr>
      <dsp:spPr>
        <a:xfrm>
          <a:off x="4092300" y="11777"/>
          <a:ext cx="1032508" cy="1032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Population</a:t>
          </a:r>
        </a:p>
      </dsp:txBody>
      <dsp:txXfrm>
        <a:off x="4092300" y="11777"/>
        <a:ext cx="1032508" cy="1032508"/>
      </dsp:txXfrm>
    </dsp:sp>
    <dsp:sp modelId="{B1C545D1-8FFD-4EB0-A862-AA34B495D169}">
      <dsp:nvSpPr>
        <dsp:cNvPr id="0" name=""/>
        <dsp:cNvSpPr/>
      </dsp:nvSpPr>
      <dsp:spPr>
        <a:xfrm>
          <a:off x="930352" y="871"/>
          <a:ext cx="5049681" cy="5049681"/>
        </a:xfrm>
        <a:prstGeom prst="circularArrow">
          <a:avLst>
            <a:gd name="adj1" fmla="val 3987"/>
            <a:gd name="adj2" fmla="val 250104"/>
            <a:gd name="adj3" fmla="val 20573941"/>
            <a:gd name="adj4" fmla="val 18982168"/>
            <a:gd name="adj5" fmla="val 465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16568-0D2B-4AB0-B144-824CACFE60C1}">
      <dsp:nvSpPr>
        <dsp:cNvPr id="0" name=""/>
        <dsp:cNvSpPr/>
      </dsp:nvSpPr>
      <dsp:spPr>
        <a:xfrm>
          <a:off x="5245662" y="2009458"/>
          <a:ext cx="1032508" cy="1032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CO2 emissions per units of GDP (kg/$1,000 of 2005 PPP $)</a:t>
          </a:r>
          <a:br>
            <a:rPr lang="en-US" sz="1200" kern="1200" dirty="0"/>
          </a:br>
          <a:endParaRPr lang="en-US" sz="1200" kern="1200" dirty="0"/>
        </a:p>
      </dsp:txBody>
      <dsp:txXfrm>
        <a:off x="5245662" y="2009458"/>
        <a:ext cx="1032508" cy="1032508"/>
      </dsp:txXfrm>
    </dsp:sp>
    <dsp:sp modelId="{F31FA5F7-0A9A-4627-90CF-8BA5B1D6DBC4}">
      <dsp:nvSpPr>
        <dsp:cNvPr id="0" name=""/>
        <dsp:cNvSpPr/>
      </dsp:nvSpPr>
      <dsp:spPr>
        <a:xfrm>
          <a:off x="930352" y="871"/>
          <a:ext cx="5049681" cy="5049681"/>
        </a:xfrm>
        <a:prstGeom prst="circularArrow">
          <a:avLst>
            <a:gd name="adj1" fmla="val 3987"/>
            <a:gd name="adj2" fmla="val 250104"/>
            <a:gd name="adj3" fmla="val 2367727"/>
            <a:gd name="adj4" fmla="val 775955"/>
            <a:gd name="adj5" fmla="val 465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23E43-3ACE-4377-A706-F117B56909FD}">
      <dsp:nvSpPr>
        <dsp:cNvPr id="0" name=""/>
        <dsp:cNvSpPr/>
      </dsp:nvSpPr>
      <dsp:spPr>
        <a:xfrm>
          <a:off x="4092300" y="4007138"/>
          <a:ext cx="1032508" cy="1032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CO2 emissions, total (KtCO2)</a:t>
          </a:r>
          <a:br>
            <a:rPr lang="en-US" sz="1200" kern="1200"/>
          </a:br>
          <a:endParaRPr lang="en-US" sz="1200" kern="1200" dirty="0"/>
        </a:p>
      </dsp:txBody>
      <dsp:txXfrm>
        <a:off x="4092300" y="4007138"/>
        <a:ext cx="1032508" cy="1032508"/>
      </dsp:txXfrm>
    </dsp:sp>
    <dsp:sp modelId="{2D7E13B0-A55C-4906-8AD1-37944FEAAF89}">
      <dsp:nvSpPr>
        <dsp:cNvPr id="0" name=""/>
        <dsp:cNvSpPr/>
      </dsp:nvSpPr>
      <dsp:spPr>
        <a:xfrm>
          <a:off x="930352" y="871"/>
          <a:ext cx="5049681" cy="5049681"/>
        </a:xfrm>
        <a:prstGeom prst="circularArrow">
          <a:avLst>
            <a:gd name="adj1" fmla="val 3987"/>
            <a:gd name="adj2" fmla="val 250104"/>
            <a:gd name="adj3" fmla="val 6111893"/>
            <a:gd name="adj4" fmla="val 4438003"/>
            <a:gd name="adj5" fmla="val 465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B1C29-A2E4-42E4-8BBB-FE07AE1DB194}">
      <dsp:nvSpPr>
        <dsp:cNvPr id="0" name=""/>
        <dsp:cNvSpPr/>
      </dsp:nvSpPr>
      <dsp:spPr>
        <a:xfrm>
          <a:off x="1785577" y="4007138"/>
          <a:ext cx="1032508" cy="1032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Energy use per units of GDP (kg oil eq./$1,000 of 2005 PPP $)</a:t>
          </a:r>
          <a:br>
            <a:rPr lang="en-US" sz="1200" kern="1200"/>
          </a:br>
          <a:endParaRPr lang="en-US" sz="1200" kern="1200"/>
        </a:p>
      </dsp:txBody>
      <dsp:txXfrm>
        <a:off x="1785577" y="4007138"/>
        <a:ext cx="1032508" cy="1032508"/>
      </dsp:txXfrm>
    </dsp:sp>
    <dsp:sp modelId="{B9649280-1369-4CB7-9892-1BA8A4F8E455}">
      <dsp:nvSpPr>
        <dsp:cNvPr id="0" name=""/>
        <dsp:cNvSpPr/>
      </dsp:nvSpPr>
      <dsp:spPr>
        <a:xfrm>
          <a:off x="930352" y="871"/>
          <a:ext cx="5049681" cy="5049681"/>
        </a:xfrm>
        <a:prstGeom prst="circularArrow">
          <a:avLst>
            <a:gd name="adj1" fmla="val 3987"/>
            <a:gd name="adj2" fmla="val 250104"/>
            <a:gd name="adj3" fmla="val 9773941"/>
            <a:gd name="adj4" fmla="val 8182168"/>
            <a:gd name="adj5" fmla="val 465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2D2ED-EA94-4509-8217-F44992F85C86}">
      <dsp:nvSpPr>
        <dsp:cNvPr id="0" name=""/>
        <dsp:cNvSpPr/>
      </dsp:nvSpPr>
      <dsp:spPr>
        <a:xfrm>
          <a:off x="632215" y="2009458"/>
          <a:ext cx="1032508" cy="1032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GDP ($)</a:t>
          </a:r>
          <a:br>
            <a:rPr lang="en-US" sz="1200" kern="1200" dirty="0"/>
          </a:br>
          <a:endParaRPr lang="en-US" sz="1200" kern="1200" dirty="0"/>
        </a:p>
      </dsp:txBody>
      <dsp:txXfrm>
        <a:off x="632215" y="2009458"/>
        <a:ext cx="1032508" cy="1032508"/>
      </dsp:txXfrm>
    </dsp:sp>
    <dsp:sp modelId="{457CA675-4F87-4B47-B18D-3FE484DA1944}">
      <dsp:nvSpPr>
        <dsp:cNvPr id="0" name=""/>
        <dsp:cNvSpPr/>
      </dsp:nvSpPr>
      <dsp:spPr>
        <a:xfrm>
          <a:off x="930352" y="871"/>
          <a:ext cx="5049681" cy="5049681"/>
        </a:xfrm>
        <a:prstGeom prst="circularArrow">
          <a:avLst>
            <a:gd name="adj1" fmla="val 3987"/>
            <a:gd name="adj2" fmla="val 250104"/>
            <a:gd name="adj3" fmla="val 13167727"/>
            <a:gd name="adj4" fmla="val 11575955"/>
            <a:gd name="adj5" fmla="val 465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3B786-E22C-4B46-A3D4-B7A42ACF9C38}">
      <dsp:nvSpPr>
        <dsp:cNvPr id="0" name=""/>
        <dsp:cNvSpPr/>
      </dsp:nvSpPr>
      <dsp:spPr>
        <a:xfrm>
          <a:off x="1785577" y="11777"/>
          <a:ext cx="1032508" cy="1032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Cereal Yield (%)</a:t>
          </a:r>
          <a:br>
            <a:rPr lang="en-US" sz="1200" kern="1200" dirty="0"/>
          </a:br>
          <a:endParaRPr lang="en-US" sz="1200" kern="1200" dirty="0"/>
        </a:p>
      </dsp:txBody>
      <dsp:txXfrm>
        <a:off x="1785577" y="11777"/>
        <a:ext cx="1032508" cy="1032508"/>
      </dsp:txXfrm>
    </dsp:sp>
    <dsp:sp modelId="{CE926FF3-121F-4363-8784-5464B5D4168F}">
      <dsp:nvSpPr>
        <dsp:cNvPr id="0" name=""/>
        <dsp:cNvSpPr/>
      </dsp:nvSpPr>
      <dsp:spPr>
        <a:xfrm>
          <a:off x="930352" y="871"/>
          <a:ext cx="5049681" cy="5049681"/>
        </a:xfrm>
        <a:prstGeom prst="circularArrow">
          <a:avLst>
            <a:gd name="adj1" fmla="val 3987"/>
            <a:gd name="adj2" fmla="val 250104"/>
            <a:gd name="adj3" fmla="val 16911893"/>
            <a:gd name="adj4" fmla="val 15238003"/>
            <a:gd name="adj5" fmla="val 465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9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1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68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2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7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5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47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6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1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8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96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74" r:id="rId5"/>
    <p:sldLayoutId id="2147483768" r:id="rId6"/>
    <p:sldLayoutId id="2147483769" r:id="rId7"/>
    <p:sldLayoutId id="2147483770" r:id="rId8"/>
    <p:sldLayoutId id="2147483773" r:id="rId9"/>
    <p:sldLayoutId id="2147483771" r:id="rId10"/>
    <p:sldLayoutId id="21474837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ack.com/team/UPZ2VPJD7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pp.slack.com/team/UPHN9BCMQ" TargetMode="External"/><Relationship Id="rId4" Type="http://schemas.openxmlformats.org/officeDocument/2006/relationships/hyperlink" Target="https://app.slack.com/team/UPLHW1TMZ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>
            <a:extLst>
              <a:ext uri="{FF2B5EF4-FFF2-40B4-BE49-F238E27FC236}">
                <a16:creationId xmlns:a16="http://schemas.microsoft.com/office/drawing/2014/main" id="{2208C4FB-00CC-45EE-80C2-6564B73168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06" r="-2" b="32071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0" name="Rectangle 8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  <a:cs typeface="Calibri Light"/>
              </a:rPr>
              <a:t>Climate Change Data Analysis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Autofit/>
          </a:bodyPr>
          <a:lstStyle/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Bhoomika Patel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 </a:t>
            </a:r>
          </a:p>
          <a:p>
            <a:r>
              <a:rPr 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Jaewon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Kim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Preeti </a:t>
            </a:r>
            <a:r>
              <a:rPr 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Chouksey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 </a:t>
            </a:r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18639-BDCE-46D7-BC44-003199803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Data – 1</a:t>
            </a:r>
            <a:r>
              <a:rPr lang="en-US" baseline="30000" dirty="0"/>
              <a:t>st</a:t>
            </a:r>
            <a:r>
              <a:rPr lang="en-US" dirty="0"/>
              <a:t> Step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92D285-AC5A-401D-86AA-58EDC88CF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582" y="2008017"/>
            <a:ext cx="8134350" cy="1647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C8353F-84F9-4DB3-8509-5A5B8805D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26" y="3797267"/>
            <a:ext cx="9851357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75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C472-C7B3-40D4-80E8-640D9C16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Data – 2</a:t>
            </a:r>
            <a:r>
              <a:rPr lang="en-US" baseline="30000" dirty="0"/>
              <a:t>nd</a:t>
            </a:r>
            <a:r>
              <a:rPr lang="en-US" dirty="0"/>
              <a:t> Step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9ED8FF-F37A-4D74-A23D-9232F38DF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760" y="2039854"/>
            <a:ext cx="4998720" cy="125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9FFEEC-FE9A-4DA5-BCF1-7C6366CE7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34" y="3560847"/>
            <a:ext cx="7200900" cy="19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29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3D76-83C9-4951-BB53-A5DD9E3B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Data – 3</a:t>
            </a:r>
            <a:r>
              <a:rPr lang="en-US" baseline="30000" dirty="0"/>
              <a:t>rd</a:t>
            </a:r>
            <a:r>
              <a:rPr lang="en-US" dirty="0"/>
              <a:t> Step (Plotting)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2CF1E-0ABD-42C2-96DA-5462B1BA4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7" y="2041071"/>
            <a:ext cx="9919607" cy="386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64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2078A-FF54-4ECA-9AC5-C8F8BD3E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Population (2000-2008)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5E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807844-9B85-44BA-8232-8AB7201BA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905300"/>
            <a:ext cx="5493699" cy="15544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More Housing  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More Agriculture  land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Less forest directly  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5E8F89C-6389-43D2-8C9A-1D0386E10403}"/>
              </a:ext>
            </a:extLst>
          </p:cNvPr>
          <p:cNvSpPr/>
          <p:nvPr/>
        </p:nvSpPr>
        <p:spPr>
          <a:xfrm rot="10800000">
            <a:off x="8221080" y="5381384"/>
            <a:ext cx="204185" cy="25925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AD9037E-BB8E-4853-BFC4-66A4340F9B4B}"/>
              </a:ext>
            </a:extLst>
          </p:cNvPr>
          <p:cNvSpPr/>
          <p:nvPr/>
        </p:nvSpPr>
        <p:spPr>
          <a:xfrm rot="10800000">
            <a:off x="7680663" y="4934274"/>
            <a:ext cx="204185" cy="25925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AF6B1A3-43E7-40B9-9A2E-0F8E795F1D7C}"/>
              </a:ext>
            </a:extLst>
          </p:cNvPr>
          <p:cNvSpPr/>
          <p:nvPr/>
        </p:nvSpPr>
        <p:spPr>
          <a:xfrm>
            <a:off x="7831938" y="5861768"/>
            <a:ext cx="204185" cy="25925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72F7A-C2B8-4A6B-B096-2D0E4F8EE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050" y="115701"/>
            <a:ext cx="6065949" cy="442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54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2078A-FF54-4ECA-9AC5-C8F8BD3E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GDP($) (2000-2008)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5E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807844-9B85-44BA-8232-8AB7201BA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696288"/>
            <a:ext cx="5493699" cy="2050742"/>
          </a:xfrm>
        </p:spPr>
        <p:txBody>
          <a:bodyPr anchor="ctr">
            <a:normAutofit fontScale="85000" lnSpcReduction="20000"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More Urban Development </a:t>
            </a:r>
          </a:p>
          <a:p>
            <a:r>
              <a:rPr lang="en-US" dirty="0">
                <a:solidFill>
                  <a:srgbClr val="FFFFFF"/>
                </a:solidFill>
              </a:rPr>
              <a:t>More Factories</a:t>
            </a:r>
          </a:p>
          <a:p>
            <a:r>
              <a:rPr lang="en-US" dirty="0">
                <a:solidFill>
                  <a:srgbClr val="FFFFFF"/>
                </a:solidFill>
              </a:rPr>
              <a:t>More Vehicles</a:t>
            </a:r>
          </a:p>
          <a:p>
            <a:r>
              <a:rPr lang="en-US" dirty="0">
                <a:solidFill>
                  <a:srgbClr val="FFFFFF"/>
                </a:solidFill>
              </a:rPr>
              <a:t>Less forest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36205DB-5780-46E7-AFA2-FADDACBFF155}"/>
              </a:ext>
            </a:extLst>
          </p:cNvPr>
          <p:cNvSpPr/>
          <p:nvPr/>
        </p:nvSpPr>
        <p:spPr>
          <a:xfrm rot="10800000">
            <a:off x="9038947" y="4905301"/>
            <a:ext cx="204185" cy="25925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AD5F135-7456-42E3-9FA9-3593766EF3AC}"/>
              </a:ext>
            </a:extLst>
          </p:cNvPr>
          <p:cNvSpPr/>
          <p:nvPr/>
        </p:nvSpPr>
        <p:spPr>
          <a:xfrm rot="10800000">
            <a:off x="7751684" y="5362435"/>
            <a:ext cx="204185" cy="25925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A931BF0-2339-40F2-8963-7B06CC547A32}"/>
              </a:ext>
            </a:extLst>
          </p:cNvPr>
          <p:cNvSpPr/>
          <p:nvPr/>
        </p:nvSpPr>
        <p:spPr>
          <a:xfrm rot="10800000">
            <a:off x="7655507" y="5861768"/>
            <a:ext cx="204185" cy="25925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980733C-2016-444A-8619-5CBB722EDFA0}"/>
              </a:ext>
            </a:extLst>
          </p:cNvPr>
          <p:cNvSpPr/>
          <p:nvPr/>
        </p:nvSpPr>
        <p:spPr>
          <a:xfrm>
            <a:off x="7553413" y="6361101"/>
            <a:ext cx="204185" cy="25925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35C6C157-A4FB-4EE7-8039-784B7B770B9E}"/>
              </a:ext>
            </a:extLst>
          </p:cNvPr>
          <p:cNvSpPr txBox="1">
            <a:spLocks/>
          </p:cNvSpPr>
          <p:nvPr/>
        </p:nvSpPr>
        <p:spPr>
          <a:xfrm>
            <a:off x="6064301" y="4705166"/>
            <a:ext cx="5493699" cy="2050742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More Urban Development </a:t>
            </a:r>
          </a:p>
          <a:p>
            <a:r>
              <a:rPr lang="en-US">
                <a:solidFill>
                  <a:srgbClr val="FFFFFF"/>
                </a:solidFill>
              </a:rPr>
              <a:t>More Factories</a:t>
            </a:r>
          </a:p>
          <a:p>
            <a:r>
              <a:rPr lang="en-US">
                <a:solidFill>
                  <a:srgbClr val="FFFFFF"/>
                </a:solidFill>
              </a:rPr>
              <a:t>More Vehicles</a:t>
            </a:r>
          </a:p>
          <a:p>
            <a:r>
              <a:rPr lang="en-US">
                <a:solidFill>
                  <a:srgbClr val="FFFFFF"/>
                </a:solidFill>
              </a:rPr>
              <a:t>Less forest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0A57EE6-E46F-4641-90B6-1E14359C8D01}"/>
              </a:ext>
            </a:extLst>
          </p:cNvPr>
          <p:cNvSpPr/>
          <p:nvPr/>
        </p:nvSpPr>
        <p:spPr>
          <a:xfrm rot="10800000">
            <a:off x="9038947" y="4914179"/>
            <a:ext cx="204185" cy="25925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D844E4E6-9226-455F-A143-3427E714F56E}"/>
              </a:ext>
            </a:extLst>
          </p:cNvPr>
          <p:cNvSpPr/>
          <p:nvPr/>
        </p:nvSpPr>
        <p:spPr>
          <a:xfrm rot="10800000">
            <a:off x="7751684" y="5371313"/>
            <a:ext cx="204185" cy="25925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4A2E55B6-66F7-41C2-A516-31A37835D376}"/>
              </a:ext>
            </a:extLst>
          </p:cNvPr>
          <p:cNvSpPr/>
          <p:nvPr/>
        </p:nvSpPr>
        <p:spPr>
          <a:xfrm>
            <a:off x="7553413" y="6369979"/>
            <a:ext cx="204185" cy="25925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6E3DE4-7B1E-4420-B643-5C01022CE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019" y="92811"/>
            <a:ext cx="7448221" cy="438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426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2078A-FF54-4ECA-9AC5-C8F8BD3E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83285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Energy use per units of GDP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(2000-2008)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5E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807844-9B85-44BA-8232-8AB7201BA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905300"/>
            <a:ext cx="5627589" cy="1554485"/>
          </a:xfrm>
        </p:spPr>
        <p:txBody>
          <a:bodyPr anchor="ctr">
            <a:normAutofit fontScale="85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More Natural Resources used to produce energy </a:t>
            </a:r>
          </a:p>
          <a:p>
            <a:r>
              <a:rPr lang="en-US" dirty="0">
                <a:solidFill>
                  <a:srgbClr val="FFFFFF"/>
                </a:solidFill>
              </a:rPr>
              <a:t>More CO2 Emission from factories and vehicles</a:t>
            </a:r>
          </a:p>
          <a:p>
            <a:r>
              <a:rPr lang="en-US" dirty="0">
                <a:solidFill>
                  <a:srgbClr val="FFFFFF"/>
                </a:solidFill>
              </a:rPr>
              <a:t>More Transportation</a:t>
            </a:r>
          </a:p>
          <a:p>
            <a:r>
              <a:rPr lang="en-US" dirty="0">
                <a:solidFill>
                  <a:srgbClr val="FFFFFF"/>
                </a:solidFill>
              </a:rPr>
              <a:t>Less forest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7D19182-9854-4FE1-B298-D4E10A316747}"/>
              </a:ext>
            </a:extLst>
          </p:cNvPr>
          <p:cNvSpPr/>
          <p:nvPr/>
        </p:nvSpPr>
        <p:spPr>
          <a:xfrm rot="10800000">
            <a:off x="10343964" y="4988311"/>
            <a:ext cx="204185" cy="25925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3E5B311-5BF8-46CF-9370-552F9F18EDEB}"/>
              </a:ext>
            </a:extLst>
          </p:cNvPr>
          <p:cNvSpPr/>
          <p:nvPr/>
        </p:nvSpPr>
        <p:spPr>
          <a:xfrm rot="10800000">
            <a:off x="10139779" y="5317046"/>
            <a:ext cx="204185" cy="25925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AF0B1B6-9B49-4E2F-949B-26EDA8D38C76}"/>
              </a:ext>
            </a:extLst>
          </p:cNvPr>
          <p:cNvSpPr/>
          <p:nvPr/>
        </p:nvSpPr>
        <p:spPr>
          <a:xfrm rot="10800000">
            <a:off x="7991381" y="5821726"/>
            <a:ext cx="204185" cy="25925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FBFA6E0-9AF7-4367-B9BE-39FFA88D335D}"/>
              </a:ext>
            </a:extLst>
          </p:cNvPr>
          <p:cNvSpPr/>
          <p:nvPr/>
        </p:nvSpPr>
        <p:spPr>
          <a:xfrm>
            <a:off x="7467954" y="6200532"/>
            <a:ext cx="204185" cy="25925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658480-BBA2-4BF4-B6A9-EE8C7298E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226" y="145019"/>
            <a:ext cx="7070149" cy="440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15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7BBA53-1DDC-4E76-8E1D-B5BD0CF26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658" y="643538"/>
            <a:ext cx="5211784" cy="355704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2078A-FF54-4ECA-9AC5-C8F8BD3E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US" sz="3400">
                <a:solidFill>
                  <a:srgbClr val="FFFFFF"/>
                </a:solidFill>
              </a:rPr>
              <a:t>CO2 emission, total(KtCO2)</a:t>
            </a:r>
            <a:br>
              <a:rPr lang="en-US" sz="3400">
                <a:solidFill>
                  <a:srgbClr val="FFFFFF"/>
                </a:solidFill>
              </a:rPr>
            </a:br>
            <a:r>
              <a:rPr lang="en-US" sz="3400">
                <a:solidFill>
                  <a:srgbClr val="FFFFFF"/>
                </a:solidFill>
              </a:rPr>
              <a:t>(2000-2008)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E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3F904E34-87FE-4D5F-AC3E-579772635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905300"/>
            <a:ext cx="5493699" cy="1554485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>
                <a:solidFill>
                  <a:srgbClr val="FFFFFF"/>
                </a:solidFill>
              </a:rPr>
              <a:t>More Natural Resources used to produce energy </a:t>
            </a:r>
          </a:p>
          <a:p>
            <a:pPr>
              <a:lnSpc>
                <a:spcPct val="110000"/>
              </a:lnSpc>
            </a:pPr>
            <a:r>
              <a:rPr lang="en-US" sz="1400">
                <a:solidFill>
                  <a:srgbClr val="FFFFFF"/>
                </a:solidFill>
              </a:rPr>
              <a:t>More CO2 Emission from factories and vehicles</a:t>
            </a:r>
          </a:p>
          <a:p>
            <a:pPr>
              <a:lnSpc>
                <a:spcPct val="110000"/>
              </a:lnSpc>
            </a:pPr>
            <a:r>
              <a:rPr lang="en-US" sz="1400">
                <a:solidFill>
                  <a:srgbClr val="FFFFFF"/>
                </a:solidFill>
              </a:rPr>
              <a:t>More Transportation</a:t>
            </a:r>
          </a:p>
          <a:p>
            <a:pPr>
              <a:lnSpc>
                <a:spcPct val="110000"/>
              </a:lnSpc>
            </a:pPr>
            <a:r>
              <a:rPr lang="en-US" sz="1400">
                <a:solidFill>
                  <a:srgbClr val="FFFFFF"/>
                </a:solidFill>
              </a:rPr>
              <a:t>Less forest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F2FB2F2-9F44-4A7A-937B-ECB59E8DF683}"/>
              </a:ext>
            </a:extLst>
          </p:cNvPr>
          <p:cNvSpPr/>
          <p:nvPr/>
        </p:nvSpPr>
        <p:spPr>
          <a:xfrm rot="10800000">
            <a:off x="11151830" y="4918872"/>
            <a:ext cx="204185" cy="32869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4879385-1EFD-4BD8-A805-1BBF543251D4}"/>
              </a:ext>
            </a:extLst>
          </p:cNvPr>
          <p:cNvSpPr/>
          <p:nvPr/>
        </p:nvSpPr>
        <p:spPr>
          <a:xfrm rot="10800000">
            <a:off x="10935805" y="5377761"/>
            <a:ext cx="204185" cy="32869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FC3DB07-C3BB-4391-A9D9-7138F675FEF8}"/>
              </a:ext>
            </a:extLst>
          </p:cNvPr>
          <p:cNvSpPr/>
          <p:nvPr/>
        </p:nvSpPr>
        <p:spPr>
          <a:xfrm rot="10800000">
            <a:off x="8435263" y="5792329"/>
            <a:ext cx="204185" cy="32869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0F46025-6B1F-43B2-85B0-0B27BE83E844}"/>
              </a:ext>
            </a:extLst>
          </p:cNvPr>
          <p:cNvSpPr/>
          <p:nvPr/>
        </p:nvSpPr>
        <p:spPr>
          <a:xfrm>
            <a:off x="7467954" y="6352633"/>
            <a:ext cx="204185" cy="32869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2656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2078A-FF54-4ECA-9AC5-C8F8BD3E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832850"/>
          </a:xfrm>
        </p:spPr>
        <p:txBody>
          <a:bodyPr anchor="ctr">
            <a:normAutofit fontScale="90000"/>
          </a:bodyPr>
          <a:lstStyle/>
          <a:p>
            <a:pPr algn="r"/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CO2 emission per units of GDP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(2000-2008)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5E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6805711B-1227-4B33-9528-331822D44056}"/>
              </a:ext>
            </a:extLst>
          </p:cNvPr>
          <p:cNvSpPr txBox="1">
            <a:spLocks/>
          </p:cNvSpPr>
          <p:nvPr/>
        </p:nvSpPr>
        <p:spPr>
          <a:xfrm>
            <a:off x="9141039" y="1951501"/>
            <a:ext cx="5539336" cy="2077376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More Urban Development </a:t>
            </a:r>
          </a:p>
          <a:p>
            <a:r>
              <a:rPr lang="en-US" dirty="0">
                <a:solidFill>
                  <a:srgbClr val="FFFFFF"/>
                </a:solidFill>
              </a:rPr>
              <a:t>More Factories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More Vehicles</a:t>
            </a:r>
          </a:p>
          <a:p>
            <a:r>
              <a:rPr lang="en-US" dirty="0">
                <a:solidFill>
                  <a:srgbClr val="FFFFFF"/>
                </a:solidFill>
              </a:rPr>
              <a:t>Less forest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09DEBEA3-3B3F-4860-A5EF-92F931394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726608"/>
            <a:ext cx="5627589" cy="20115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More Natural Resources used to produce energy </a:t>
            </a:r>
          </a:p>
          <a:p>
            <a:r>
              <a:rPr lang="en-US" dirty="0">
                <a:solidFill>
                  <a:srgbClr val="FFFFFF"/>
                </a:solidFill>
              </a:rPr>
              <a:t>More CO2 Emission from factories and vehicles</a:t>
            </a:r>
          </a:p>
          <a:p>
            <a:r>
              <a:rPr lang="en-US" dirty="0">
                <a:solidFill>
                  <a:srgbClr val="FFFFFF"/>
                </a:solidFill>
              </a:rPr>
              <a:t>More Transportation</a:t>
            </a:r>
          </a:p>
          <a:p>
            <a:r>
              <a:rPr lang="en-US" dirty="0">
                <a:solidFill>
                  <a:srgbClr val="FFFFFF"/>
                </a:solidFill>
              </a:rPr>
              <a:t>Less forest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E4F771A5-DC8B-4ABD-96A7-6BE629F74399}"/>
              </a:ext>
            </a:extLst>
          </p:cNvPr>
          <p:cNvSpPr/>
          <p:nvPr/>
        </p:nvSpPr>
        <p:spPr>
          <a:xfrm rot="10800000">
            <a:off x="11184471" y="4887713"/>
            <a:ext cx="204185" cy="33548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3984F79-6E57-424B-B068-B33D1085B311}"/>
              </a:ext>
            </a:extLst>
          </p:cNvPr>
          <p:cNvSpPr/>
          <p:nvPr/>
        </p:nvSpPr>
        <p:spPr>
          <a:xfrm rot="10800000">
            <a:off x="10878686" y="5295128"/>
            <a:ext cx="204185" cy="33548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366C0C5-5AD2-4E4D-A851-3204B8C13AD2}"/>
              </a:ext>
            </a:extLst>
          </p:cNvPr>
          <p:cNvSpPr/>
          <p:nvPr/>
        </p:nvSpPr>
        <p:spPr>
          <a:xfrm rot="10800000">
            <a:off x="8342361" y="5754429"/>
            <a:ext cx="204185" cy="33548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D794F1B4-0975-43E0-A868-EAB63BE9D80C}"/>
              </a:ext>
            </a:extLst>
          </p:cNvPr>
          <p:cNvSpPr/>
          <p:nvPr/>
        </p:nvSpPr>
        <p:spPr>
          <a:xfrm>
            <a:off x="7394063" y="6294855"/>
            <a:ext cx="204185" cy="3354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D913C5-C57A-45B3-A09D-FA4BA960E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472" y="283778"/>
            <a:ext cx="7372583" cy="40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03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2078A-FF54-4ECA-9AC5-C8F8BD3E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832850"/>
          </a:xfrm>
        </p:spPr>
        <p:txBody>
          <a:bodyPr anchor="ctr">
            <a:normAutofit/>
          </a:bodyPr>
          <a:lstStyle/>
          <a:p>
            <a:pPr algn="r"/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Cereal Yield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(2000-2009)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5E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6805711B-1227-4B33-9528-331822D44056}"/>
              </a:ext>
            </a:extLst>
          </p:cNvPr>
          <p:cNvSpPr txBox="1">
            <a:spLocks/>
          </p:cNvSpPr>
          <p:nvPr/>
        </p:nvSpPr>
        <p:spPr>
          <a:xfrm>
            <a:off x="9141039" y="1951501"/>
            <a:ext cx="5539336" cy="2077376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More Urban Development </a:t>
            </a:r>
          </a:p>
          <a:p>
            <a:r>
              <a:rPr lang="en-US" dirty="0">
                <a:solidFill>
                  <a:srgbClr val="FFFFFF"/>
                </a:solidFill>
              </a:rPr>
              <a:t>More Factories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More Vehicles</a:t>
            </a:r>
          </a:p>
          <a:p>
            <a:r>
              <a:rPr lang="en-US" dirty="0">
                <a:solidFill>
                  <a:srgbClr val="FFFFFF"/>
                </a:solidFill>
              </a:rPr>
              <a:t>Less forest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09DEBEA3-3B3F-4860-A5EF-92F931394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726608"/>
            <a:ext cx="5627589" cy="20115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More trees cut down to increase the farmland</a:t>
            </a:r>
          </a:p>
          <a:p>
            <a:r>
              <a:rPr lang="en-US" dirty="0">
                <a:solidFill>
                  <a:srgbClr val="FFFFFF"/>
                </a:solidFill>
              </a:rPr>
              <a:t>More Transportation</a:t>
            </a:r>
          </a:p>
          <a:p>
            <a:r>
              <a:rPr lang="en-US" dirty="0">
                <a:solidFill>
                  <a:srgbClr val="FFFFFF"/>
                </a:solidFill>
              </a:rPr>
              <a:t>Less forest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E4F771A5-DC8B-4ABD-96A7-6BE629F74399}"/>
              </a:ext>
            </a:extLst>
          </p:cNvPr>
          <p:cNvSpPr/>
          <p:nvPr/>
        </p:nvSpPr>
        <p:spPr>
          <a:xfrm rot="10800000">
            <a:off x="11184471" y="4887713"/>
            <a:ext cx="204185" cy="33548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366C0C5-5AD2-4E4D-A851-3204B8C13AD2}"/>
              </a:ext>
            </a:extLst>
          </p:cNvPr>
          <p:cNvSpPr/>
          <p:nvPr/>
        </p:nvSpPr>
        <p:spPr>
          <a:xfrm rot="10800000">
            <a:off x="8342361" y="5754429"/>
            <a:ext cx="204185" cy="33548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D794F1B4-0975-43E0-A868-EAB63BE9D80C}"/>
              </a:ext>
            </a:extLst>
          </p:cNvPr>
          <p:cNvSpPr/>
          <p:nvPr/>
        </p:nvSpPr>
        <p:spPr>
          <a:xfrm>
            <a:off x="7394063" y="6294855"/>
            <a:ext cx="204185" cy="3354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19104-11B6-4238-8970-6B22F9AA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752" y="190735"/>
            <a:ext cx="6648035" cy="424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54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EC28F1-CFB7-41F6-892C-4B91570F6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Question Answered!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02F9AAA-7349-49CE-9AA0-2E332E820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Did energy use increase with increased GDP?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Chile has highest energy use increase per units of GDP, which is 1600kg of oils. But their GDP increase is smallest among 5 countries compared. GDP increase for CHL is 150 billion. 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C490A5D-EBA7-41EA-8941-187398651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541" y="643467"/>
            <a:ext cx="3749523" cy="262466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70D2C50-A0EA-4AB3-881E-DD70C8B26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905" y="3623189"/>
            <a:ext cx="3936614" cy="257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00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E4F7D-423B-42CE-9DE0-143AB3A3A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Questions</a:t>
            </a:r>
          </a:p>
        </p:txBody>
      </p:sp>
      <p:cxnSp>
        <p:nvCxnSpPr>
          <p:cNvPr id="24" name="Straight Connector 2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117DA-C3A2-4468-B5EE-895BBA5DA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1500" dirty="0" err="1">
                <a:solidFill>
                  <a:srgbClr val="FFFFFF"/>
                </a:solidFill>
              </a:rPr>
              <a:t>WorldBank</a:t>
            </a:r>
            <a:r>
              <a:rPr lang="en-US" sz="1500" dirty="0">
                <a:solidFill>
                  <a:srgbClr val="FFFFFF"/>
                </a:solidFill>
              </a:rPr>
              <a:t> collected data of possible causes of  climate changes and average monthly temperature on countries around the world over 10 years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FFFFFF"/>
                </a:solidFill>
              </a:rPr>
              <a:t>Selected countries and causes are analyzed to identify the relationships to answer the questions below;</a:t>
            </a:r>
          </a:p>
          <a:p>
            <a:pPr marL="342900" indent="-342900">
              <a:lnSpc>
                <a:spcPct val="110000"/>
              </a:lnSpc>
              <a:buAutoNum type="arabicParenR"/>
            </a:pPr>
            <a:r>
              <a:rPr lang="en-US" sz="1500" dirty="0">
                <a:solidFill>
                  <a:srgbClr val="FFFFFF"/>
                </a:solidFill>
              </a:rPr>
              <a:t>Is temperature change occurring on all countries?</a:t>
            </a:r>
          </a:p>
          <a:p>
            <a:pPr marL="342900" indent="-342900">
              <a:lnSpc>
                <a:spcPct val="110000"/>
              </a:lnSpc>
              <a:buAutoNum type="arabicParenR"/>
            </a:pPr>
            <a:r>
              <a:rPr lang="en-US" sz="1500" dirty="0">
                <a:solidFill>
                  <a:srgbClr val="FFFFFF"/>
                </a:solidFill>
              </a:rPr>
              <a:t>Did energy use increase with increased GDP?</a:t>
            </a:r>
          </a:p>
          <a:p>
            <a:pPr marL="342900" indent="-342900">
              <a:lnSpc>
                <a:spcPct val="110000"/>
              </a:lnSpc>
              <a:buAutoNum type="arabicParenR"/>
            </a:pPr>
            <a:r>
              <a:rPr lang="en-US" sz="1500" dirty="0">
                <a:solidFill>
                  <a:srgbClr val="FFFFFF"/>
                </a:solidFill>
              </a:rPr>
              <a:t>Did CO2 emission increase as population increase?</a:t>
            </a:r>
          </a:p>
          <a:p>
            <a:pPr marL="342900" indent="-342900">
              <a:lnSpc>
                <a:spcPct val="110000"/>
              </a:lnSpc>
              <a:buAutoNum type="arabicParenR"/>
            </a:pPr>
            <a:r>
              <a:rPr lang="en-US" sz="1500" dirty="0">
                <a:solidFill>
                  <a:srgbClr val="FFFFFF"/>
                </a:solidFill>
              </a:rPr>
              <a:t>Did population increase affect cereal yield(%)?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D611E-5474-4113-B5A9-5118DF1F25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02" r="27809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28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EC28F1-CFB7-41F6-892C-4B91570F6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Question Answered!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02F9AAA-7349-49CE-9AA0-2E332E820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Did CO2 emission increase as population increase?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CO2 emission does not increase as population increases. As India has the biggest population growth (~120 billion people),but their CO2 emission is not highest. CO2 emission increase is highest in Chile, which is over 1600 KtCO2.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150414-9DF8-4703-A5E3-C776D5163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946" y="643467"/>
            <a:ext cx="3696712" cy="26246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A8E07C9-5D66-4E95-9F7F-7DF03C01D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905" y="3652714"/>
            <a:ext cx="3936614" cy="251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6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EC28F1-CFB7-41F6-892C-4B91570F6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Question Answered!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02F9AAA-7349-49CE-9AA0-2E332E820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Did population increase affect cereal yield(%)?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Cereal yield is not affected by population. The country that has biggest increase is Chile(production increase is over 1600(kg per hectare)), but their population growth is very small.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29341B-ABA9-49D0-91B5-6CA531781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924" y="643467"/>
            <a:ext cx="3632756" cy="26246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9D532C-954B-42FC-9091-CDD5A4423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856" y="3600097"/>
            <a:ext cx="3696712" cy="262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01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F1B24-C6CD-40CF-B260-B0795501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900" dirty="0"/>
              <a:t>Temperature Changes Analysis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15FAE-82A7-4806-B9AF-CD9221F62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300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F0C180-C536-4E28-99EA-2145008E7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 – 1</a:t>
            </a:r>
            <a:r>
              <a:rPr lang="en-US" baseline="30000" dirty="0"/>
              <a:t>st</a:t>
            </a:r>
            <a:r>
              <a:rPr lang="en-US" dirty="0"/>
              <a:t> Step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EC06CB-4599-4DF8-9F48-1208155CE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676" y="2108200"/>
            <a:ext cx="7834964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27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244F-2BD2-46B0-A4B8-86ABBDB0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 -2</a:t>
            </a:r>
            <a:r>
              <a:rPr lang="en-US" baseline="30000" dirty="0"/>
              <a:t>nd</a:t>
            </a:r>
            <a:r>
              <a:rPr lang="en-US" dirty="0"/>
              <a:t> Step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6997D6-6856-469C-A379-72811A5CF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166" y="2108199"/>
            <a:ext cx="7767588" cy="399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04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E55E-6FAE-498F-8ED3-380D8B54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 – 3</a:t>
            </a:r>
            <a:r>
              <a:rPr lang="en-US" baseline="30000" dirty="0"/>
              <a:t>rd</a:t>
            </a:r>
            <a:r>
              <a:rPr lang="en-US" dirty="0"/>
              <a:t> Step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F74DFD-93D6-42AE-B36B-FAE9432A2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243" y="2087092"/>
            <a:ext cx="7563757" cy="307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46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35AF-A76E-43AF-86EC-0A792F7B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Data – 1</a:t>
            </a:r>
            <a:r>
              <a:rPr lang="en-US" baseline="30000" dirty="0"/>
              <a:t>st</a:t>
            </a:r>
            <a:r>
              <a:rPr lang="en-US" dirty="0"/>
              <a:t> Step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13815D-8DF3-47E6-99CE-7CB90DA24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309" y="2031198"/>
            <a:ext cx="6381550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50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2EEB-0619-413B-AA27-859C32C5D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Data – 2</a:t>
            </a:r>
            <a:r>
              <a:rPr lang="en-US" baseline="30000" dirty="0"/>
              <a:t>nd</a:t>
            </a:r>
            <a:r>
              <a:rPr lang="en-US" dirty="0"/>
              <a:t> Step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9B245A-0AA1-41AF-8FA5-33A829598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2245" y="2108200"/>
            <a:ext cx="2947835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99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257E8-BBAE-485D-8417-60F9BE89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Data – 3</a:t>
            </a:r>
            <a:r>
              <a:rPr lang="en-US" baseline="30000" dirty="0"/>
              <a:t>rd</a:t>
            </a:r>
            <a:r>
              <a:rPr lang="en-US" dirty="0"/>
              <a:t> Step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41625C-1279-41CF-8CCB-A079BEDF6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684" y="2136489"/>
            <a:ext cx="9222846" cy="247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3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F050E5A-2783-4017-B5AB-181942B61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72" y="462389"/>
            <a:ext cx="3762375" cy="2619375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00659E-6954-43B9-B063-C8E2719C1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5727"/>
            <a:ext cx="3781425" cy="2552700"/>
          </a:xfrm>
          <a:prstGeom prst="rect">
            <a:avLst/>
          </a:prstGeom>
        </p:spPr>
      </p:pic>
      <p:pic>
        <p:nvPicPr>
          <p:cNvPr id="29" name="Picture 2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9F600DD-9C34-49D1-A091-BA8CFE7FC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22" y="3253723"/>
            <a:ext cx="3629025" cy="2505075"/>
          </a:xfrm>
          <a:prstGeom prst="rect">
            <a:avLst/>
          </a:prstGeom>
        </p:spPr>
      </p:pic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8AA88A-8089-4BDD-8FCF-33EE42416F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3081764"/>
            <a:ext cx="3819525" cy="256222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7D8F01F-4271-4AF3-BAE2-68D364677806}"/>
              </a:ext>
            </a:extLst>
          </p:cNvPr>
          <p:cNvSpPr txBox="1"/>
          <p:nvPr/>
        </p:nvSpPr>
        <p:spPr>
          <a:xfrm>
            <a:off x="2972433" y="6425164"/>
            <a:ext cx="528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Australia Temperature Change (Jan, Apr, Jul, Oct)</a:t>
            </a:r>
          </a:p>
        </p:txBody>
      </p:sp>
    </p:spTree>
    <p:extLst>
      <p:ext uri="{BB962C8B-B14F-4D97-AF65-F5344CB8AC3E}">
        <p14:creationId xmlns:p14="http://schemas.microsoft.com/office/powerpoint/2010/main" val="356537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4DF4-AABD-4D77-850C-597546F3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Data Sources		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6AF59098-3A08-4254-B594-74ACB742DE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441517"/>
              </p:ext>
            </p:extLst>
          </p:nvPr>
        </p:nvGraphicFramePr>
        <p:xfrm>
          <a:off x="1066800" y="2109026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4186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D7D8F01F-4271-4AF3-BAE2-68D364677806}"/>
              </a:ext>
            </a:extLst>
          </p:cNvPr>
          <p:cNvSpPr txBox="1"/>
          <p:nvPr/>
        </p:nvSpPr>
        <p:spPr>
          <a:xfrm>
            <a:off x="2972434" y="6425164"/>
            <a:ext cx="510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China Temperature Change (Jan, Apr, Jul, Oct)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845DBFE-DA14-4379-AB1E-D4D9C7562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" y="1"/>
            <a:ext cx="4593647" cy="3062431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CE5E56-0A52-4EAE-9865-C59A7209E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384" y="116473"/>
            <a:ext cx="4593646" cy="306243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779EBC-9232-475F-8D37-264822F554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08" y="3075630"/>
            <a:ext cx="4919467" cy="327964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54460A-4D2F-47AD-98CE-8A61B5C6F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384" y="3062432"/>
            <a:ext cx="4698749" cy="313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74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D7D8F01F-4271-4AF3-BAE2-68D364677806}"/>
              </a:ext>
            </a:extLst>
          </p:cNvPr>
          <p:cNvSpPr txBox="1"/>
          <p:nvPr/>
        </p:nvSpPr>
        <p:spPr>
          <a:xfrm>
            <a:off x="2972434" y="6425164"/>
            <a:ext cx="510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Canada  Temperature Change (Jan, Apr, Jul, Oct)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F65FC22A-DEA1-49C0-8396-6F89707F2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76" y="162869"/>
            <a:ext cx="4458326" cy="2972217"/>
          </a:xfrm>
          <a:prstGeom prst="rect">
            <a:avLst/>
          </a:prstGeom>
        </p:spPr>
      </p:pic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FB6DF32-4491-4D7B-B683-0710568AC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2869"/>
            <a:ext cx="4569514" cy="3046342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071215-0558-4E32-B777-8B7492711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61" y="3309464"/>
            <a:ext cx="4268755" cy="2845836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CA371E-3D76-4C1E-850C-173245D66F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423" y="3209211"/>
            <a:ext cx="4569514" cy="304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43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D7D8F01F-4271-4AF3-BAE2-68D364677806}"/>
              </a:ext>
            </a:extLst>
          </p:cNvPr>
          <p:cNvSpPr txBox="1"/>
          <p:nvPr/>
        </p:nvSpPr>
        <p:spPr>
          <a:xfrm>
            <a:off x="2972434" y="6425164"/>
            <a:ext cx="510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Chile Temperature Change (Jan, Apr, Jul, Oct)</a:t>
            </a:r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EF7C3C5-3DB3-4FC3-8C4E-010668DB0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78" y="63504"/>
            <a:ext cx="5070555" cy="3380370"/>
          </a:xfrm>
          <a:prstGeom prst="rect">
            <a:avLst/>
          </a:prstGeom>
        </p:spPr>
      </p:pic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3047130-8B88-46F3-B889-F0F9863BF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740" y="0"/>
            <a:ext cx="4954940" cy="313208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986559-9963-4B55-8B4C-5D7D5FBFB6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77" y="3239296"/>
            <a:ext cx="5070555" cy="3078656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FBFFA5-0A50-42BA-AD3C-EE6CF5F6B5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083" y="2915390"/>
            <a:ext cx="5198500" cy="340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57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D7D8F01F-4271-4AF3-BAE2-68D364677806}"/>
              </a:ext>
            </a:extLst>
          </p:cNvPr>
          <p:cNvSpPr txBox="1"/>
          <p:nvPr/>
        </p:nvSpPr>
        <p:spPr>
          <a:xfrm>
            <a:off x="2972434" y="6425164"/>
            <a:ext cx="510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India Temperature Change (Jan, Apr, Jul, Oct)</a:t>
            </a: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5661201-8868-4EBA-8302-2F57F08DF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6" y="-31088"/>
            <a:ext cx="5487650" cy="3165682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616AFEB-7422-4B78-88E0-2BCD02190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272" y="10315"/>
            <a:ext cx="5487650" cy="3031465"/>
          </a:xfrm>
          <a:prstGeom prst="rect">
            <a:avLst/>
          </a:prstGeom>
        </p:spPr>
      </p:pic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2E661DE-057C-49DC-B84B-B12F0F606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6" y="3229186"/>
            <a:ext cx="5487650" cy="2992938"/>
          </a:xfrm>
          <a:prstGeom prst="rect">
            <a:avLst/>
          </a:prstGeom>
        </p:spPr>
      </p:pic>
      <p:pic>
        <p:nvPicPr>
          <p:cNvPr id="13" name="Picture 1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0F9A6F6-0B44-493D-A084-53B03D294C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272" y="3244820"/>
            <a:ext cx="5487650" cy="297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5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C76EA-FB64-4C1B-9DC5-03F82DBE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718" y="701971"/>
            <a:ext cx="2994815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Question Answered!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5030DD-1A5C-4062-8DC2-EABFD35A0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26" y="643467"/>
            <a:ext cx="3569865" cy="26216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67CD59-B57C-411A-ABA3-79FAC790A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639" y="719684"/>
            <a:ext cx="3583439" cy="246918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33674" y="2538728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0E6B8EE-DA19-449D-B415-7ACF4CE83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39" y="3511146"/>
            <a:ext cx="3433934" cy="2594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1C8449-DABA-4E15-BC3D-47E9B2582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812" y="3683678"/>
            <a:ext cx="3638267" cy="24400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73EC5-93C0-4516-98E4-D35FA0A7C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3718" y="2731361"/>
            <a:ext cx="2994815" cy="348317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1500">
                <a:solidFill>
                  <a:schemeClr val="tx1"/>
                </a:solidFill>
              </a:rPr>
              <a:t>Is temperature change occurring on all countries?</a:t>
            </a:r>
          </a:p>
          <a:p>
            <a:pPr>
              <a:lnSpc>
                <a:spcPct val="110000"/>
              </a:lnSpc>
            </a:pPr>
            <a:r>
              <a:rPr lang="en-US" sz="1500">
                <a:solidFill>
                  <a:schemeClr val="tx1"/>
                </a:solidFill>
              </a:rPr>
              <a:t>Yes, there is temperature change occurring on all countries. All 5 countries have noticeable change on all the months that are analyzed. </a:t>
            </a:r>
          </a:p>
          <a:p>
            <a:pPr>
              <a:lnSpc>
                <a:spcPct val="110000"/>
              </a:lnSpc>
            </a:pPr>
            <a:r>
              <a:rPr lang="en-US" sz="1500">
                <a:solidFill>
                  <a:schemeClr val="tx1"/>
                </a:solidFill>
              </a:rPr>
              <a:t>The country with biggest difference is Canada, which has 5.9 Celsius change in January.</a:t>
            </a:r>
          </a:p>
        </p:txBody>
      </p:sp>
    </p:spTree>
    <p:extLst>
      <p:ext uri="{BB962C8B-B14F-4D97-AF65-F5344CB8AC3E}">
        <p14:creationId xmlns:p14="http://schemas.microsoft.com/office/powerpoint/2010/main" val="1044562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E4F7D-423B-42CE-9DE0-143AB3A3A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Conclusion</a:t>
            </a:r>
          </a:p>
        </p:txBody>
      </p:sp>
      <p:cxnSp>
        <p:nvCxnSpPr>
          <p:cNvPr id="24" name="Straight Connector 2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117DA-C3A2-4468-B5EE-895BBA5DA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FFFFFF"/>
                </a:solidFill>
              </a:rPr>
              <a:t> There is definitely climate change happening in the world as temperature change is present.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FFFFFF"/>
                </a:solidFill>
              </a:rPr>
              <a:t>The causes of climate changes that are analyzed did not show the relationship as expected. Further investigation is needed to find some causes of climate change in the future project.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endParaRPr lang="en-US" sz="13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D611E-5474-4113-B5A9-5118DF1F25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02" r="27809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76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1EFF5-CF2E-4200-9229-FAA8C297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Coutnries 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92D8607-6727-44C6-A12B-4ACEF5369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4262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703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6" name="Straight Connector 3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3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99D32-1228-4AA4-B95F-314B3486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Causes of Climate Changes Used for Analysis</a:t>
            </a:r>
          </a:p>
        </p:txBody>
      </p:sp>
      <p:cxnSp>
        <p:nvCxnSpPr>
          <p:cNvPr id="48" name="Straight Connector 4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0B8EDBB-E799-4381-A9F0-E98B74D223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127517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5702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247630-E877-488E-96FF-A158D996D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/>
              <a:t>Causes of Climate Change Analysis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AD0A9-A006-42CB-9D2F-4B0BE1CFC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7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B5A4-66CE-4305-93AD-7D400B60F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 – 1</a:t>
            </a:r>
            <a:r>
              <a:rPr lang="en-US" baseline="30000" dirty="0"/>
              <a:t>st</a:t>
            </a:r>
            <a:r>
              <a:rPr lang="en-US" dirty="0"/>
              <a:t> Step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52C2CF6-B261-4F9B-8DBE-022B351BC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3716" y="2108200"/>
            <a:ext cx="5864894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45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32259-C744-4805-820E-9C110E3C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 – 2</a:t>
            </a:r>
            <a:r>
              <a:rPr lang="en-US" baseline="30000" dirty="0"/>
              <a:t>nd</a:t>
            </a:r>
            <a:r>
              <a:rPr lang="en-US" dirty="0"/>
              <a:t> Step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32EFD1-9720-414F-9B62-6005064FD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59732"/>
            <a:ext cx="8601075" cy="1104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26F9EF-6DC8-4EB5-8ADF-C9ED8ECA0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449" y="3164632"/>
            <a:ext cx="89725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4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D0693-1D9D-4311-BC4C-EB60548B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Cleaning Data – 3</a:t>
            </a:r>
            <a:r>
              <a:rPr lang="en-US" baseline="30000"/>
              <a:t>rd</a:t>
            </a:r>
            <a:r>
              <a:rPr lang="en-US"/>
              <a:t> Step</a:t>
            </a:r>
            <a:endParaRPr lang="en-US" dirty="0"/>
          </a:p>
        </p:txBody>
      </p:sp>
      <p:cxnSp>
        <p:nvCxnSpPr>
          <p:cNvPr id="22" name="Straight Connector 14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1509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D4944E4-4283-455A-A4A7-3EF81320D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650" y="2108209"/>
            <a:ext cx="2080849" cy="3760873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9689D5-06F1-45BC-B9B1-13A1D0495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200" y="2108209"/>
            <a:ext cx="5353836" cy="35572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C2EB97-6512-4564-8495-E4A010950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509" y="1991442"/>
            <a:ext cx="1836091" cy="4080204"/>
          </a:xfrm>
          <a:prstGeom prst="rect">
            <a:avLst/>
          </a:prstGeom>
        </p:spPr>
      </p:pic>
      <p:sp>
        <p:nvSpPr>
          <p:cNvPr id="23" name="Rectangle 16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71373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_2SEEDS">
      <a:dk1>
        <a:srgbClr val="000000"/>
      </a:dk1>
      <a:lt1>
        <a:srgbClr val="FFFFFF"/>
      </a:lt1>
      <a:dk2>
        <a:srgbClr val="412724"/>
      </a:dk2>
      <a:lt2>
        <a:srgbClr val="E8E3E2"/>
      </a:lt2>
      <a:accent1>
        <a:srgbClr val="45B19A"/>
      </a:accent1>
      <a:accent2>
        <a:srgbClr val="3B99B1"/>
      </a:accent2>
      <a:accent3>
        <a:srgbClr val="4D79C3"/>
      </a:accent3>
      <a:accent4>
        <a:srgbClr val="B13B5F"/>
      </a:accent4>
      <a:accent5>
        <a:srgbClr val="C35A4D"/>
      </a:accent5>
      <a:accent6>
        <a:srgbClr val="B17A3B"/>
      </a:accent6>
      <a:hlink>
        <a:srgbClr val="BF5A3F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706</Words>
  <Application>Microsoft Office PowerPoint</Application>
  <PresentationFormat>Widescreen</PresentationFormat>
  <Paragraphs>108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 Nova Light</vt:lpstr>
      <vt:lpstr>Bembo</vt:lpstr>
      <vt:lpstr>Calibri</vt:lpstr>
      <vt:lpstr>Wingdings</vt:lpstr>
      <vt:lpstr>RetrospectVTI</vt:lpstr>
      <vt:lpstr>Climate Change Data Analysis</vt:lpstr>
      <vt:lpstr>Questions</vt:lpstr>
      <vt:lpstr>Data Sources  </vt:lpstr>
      <vt:lpstr>Coutnries </vt:lpstr>
      <vt:lpstr>Causes of Climate Changes Used for Analysis</vt:lpstr>
      <vt:lpstr>Causes of Climate Change Analysis</vt:lpstr>
      <vt:lpstr>Cleaning Data – 1st Step</vt:lpstr>
      <vt:lpstr>Cleaning Data – 2nd Step</vt:lpstr>
      <vt:lpstr>Cleaning Data – 3rd Step</vt:lpstr>
      <vt:lpstr>Analyzing Data – 1st Step</vt:lpstr>
      <vt:lpstr>Analyzing Data – 2nd Step</vt:lpstr>
      <vt:lpstr>Analyzing Data – 3rd Step (Plotting)</vt:lpstr>
      <vt:lpstr>Population (2000-2008)</vt:lpstr>
      <vt:lpstr>GDP($) (2000-2008)</vt:lpstr>
      <vt:lpstr>Energy use per units of GDP (2000-2008)</vt:lpstr>
      <vt:lpstr>CO2 emission, total(KtCO2) (2000-2008)</vt:lpstr>
      <vt:lpstr> CO2 emission per units of GDP (2000-2008)</vt:lpstr>
      <vt:lpstr> Cereal Yield  (2000-2009)</vt:lpstr>
      <vt:lpstr>Question Answered!</vt:lpstr>
      <vt:lpstr>Question Answered!</vt:lpstr>
      <vt:lpstr>Question Answered!</vt:lpstr>
      <vt:lpstr>Temperature Changes Analysis</vt:lpstr>
      <vt:lpstr>Cleaning Data – 1st Step</vt:lpstr>
      <vt:lpstr>Cleaning Data -2nd Step</vt:lpstr>
      <vt:lpstr>Cleaning Data – 3rd Step</vt:lpstr>
      <vt:lpstr>Analyzing Data – 1st Step</vt:lpstr>
      <vt:lpstr>Analyzing Data – 2nd Step</vt:lpstr>
      <vt:lpstr>Analyzing Data – 3rd Step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Answered!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Data Analysis</dc:title>
  <dc:creator>Jaewon Kim</dc:creator>
  <cp:lastModifiedBy>Jaewon Kim</cp:lastModifiedBy>
  <cp:revision>7</cp:revision>
  <dcterms:created xsi:type="dcterms:W3CDTF">2020-01-14T22:23:12Z</dcterms:created>
  <dcterms:modified xsi:type="dcterms:W3CDTF">2020-01-15T00:09:41Z</dcterms:modified>
</cp:coreProperties>
</file>