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Lst>
  <p:notesMasterIdLst>
    <p:notesMasterId r:id="rId5"/>
  </p:notesMasterIdLst>
  <p:handoutMasterIdLst>
    <p:handoutMasterId r:id="rId6"/>
  </p:handoutMasterIdLst>
  <p:sldIdLst>
    <p:sldId id="1989" r:id="rId4"/>
  </p:sldIdLst>
  <p:sldSz cx="12192000" cy="6858000"/>
  <p:notesSz cx="6858000" cy="9144000"/>
  <p:custDataLst>
    <p:tags r:id="rId1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0" autoAdjust="0"/>
    <p:restoredTop sz="93792" autoAdjust="0"/>
  </p:normalViewPr>
  <p:slideViewPr>
    <p:cSldViewPr>
      <p:cViewPr varScale="1">
        <p:scale>
          <a:sx n="88" d="100"/>
          <a:sy n="88" d="100"/>
        </p:scale>
        <p:origin x="451" y="6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0" Type="http://schemas.openxmlformats.org/officeDocument/2006/relationships/tags" Target="tags/tag3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fld>
            <a:endParaRPr lang="pt-PT" sz="9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media/image1.emf"/><Relationship Id="rId3"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image" Target="../media/image2.emf"/><Relationship Id="rId3" Type="http://schemas.openxmlformats.org/officeDocument/2006/relationships/oleObject" Target="../embeddings/oleObject7.bin"/><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image" Target="../media/image2.emf"/><Relationship Id="rId3" Type="http://schemas.openxmlformats.org/officeDocument/2006/relationships/oleObject" Target="../embeddings/oleObject8.bin"/><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image" Target="../media/image2.emf"/><Relationship Id="rId3" Type="http://schemas.openxmlformats.org/officeDocument/2006/relationships/oleObject" Target="../embeddings/oleObject9.bin"/><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image" Target="../media/image1.emf"/><Relationship Id="rId3" Type="http://schemas.openxmlformats.org/officeDocument/2006/relationships/oleObject" Target="../embeddings/oleObject2.bin"/><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image" Target="../media/image2.emf"/><Relationship Id="rId3" Type="http://schemas.openxmlformats.org/officeDocument/2006/relationships/oleObject" Target="../embeddings/oleObject11.bin"/><Relationship Id="rId2" Type="http://schemas.openxmlformats.org/officeDocument/2006/relationships/tags" Target="../tags/tag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image" Target="../media/image2.emf"/><Relationship Id="rId3" Type="http://schemas.openxmlformats.org/officeDocument/2006/relationships/oleObject" Target="../embeddings/oleObject12.bin"/><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hyperlink" Target="http://www.youtube.com/capgeminimedia" TargetMode="External"/><Relationship Id="rId7" Type="http://schemas.openxmlformats.org/officeDocument/2006/relationships/image" Target="../media/image6.png"/><Relationship Id="rId6" Type="http://schemas.openxmlformats.org/officeDocument/2006/relationships/hyperlink" Target="http://www.twitter.com/capgemini" TargetMode="External"/><Relationship Id="rId5" Type="http://schemas.openxmlformats.org/officeDocument/2006/relationships/image" Target="../media/image5.png"/><Relationship Id="rId4" Type="http://schemas.openxmlformats.org/officeDocument/2006/relationships/hyperlink" Target="http://www.slideshare.net/capgemini" TargetMode="External"/><Relationship Id="rId3" Type="http://schemas.openxmlformats.org/officeDocument/2006/relationships/image" Target="../media/image4.png"/><Relationship Id="rId2" Type="http://schemas.openxmlformats.org/officeDocument/2006/relationships/hyperlink" Target="http://www.linkedin.com/company/capgemini" TargetMode="External"/><Relationship Id="rId13" Type="http://schemas.openxmlformats.org/officeDocument/2006/relationships/hyperlink" Target="https://www.capgemini.com/insights-data" TargetMode="External"/><Relationship Id="rId12" Type="http://schemas.openxmlformats.org/officeDocument/2006/relationships/image" Target="../media/image9.png"/><Relationship Id="rId11" Type="http://schemas.openxmlformats.org/officeDocument/2006/relationships/image" Target="../media/image8.png"/><Relationship Id="rId10" Type="http://schemas.openxmlformats.org/officeDocument/2006/relationships/hyperlink" Target="http://www.facebook.com/capgemini" TargetMode="Externa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image" Target="../media/image2.emf"/><Relationship Id="rId3" Type="http://schemas.openxmlformats.org/officeDocument/2006/relationships/oleObject" Target="../embeddings/oleObject13.bin"/><Relationship Id="rId2" Type="http://schemas.openxmlformats.org/officeDocument/2006/relationships/tags" Target="../tags/tag32.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image" Target="../media/image1.emf"/><Relationship Id="rId3" Type="http://schemas.openxmlformats.org/officeDocument/2006/relationships/oleObject" Target="../embeddings/oleObject3.bin"/><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image" Target="../media/image1.emf"/><Relationship Id="rId3" Type="http://schemas.openxmlformats.org/officeDocument/2006/relationships/oleObject" Target="../embeddings/oleObject4.bin"/><Relationship Id="rId2" Type="http://schemas.openxmlformats.org/officeDocument/2006/relationships/tags" Target="../tags/tag12.xml"/><Relationship Id="rId10" Type="http://schemas.openxmlformats.org/officeDocument/2006/relationships/vmlDrawing" Target="../drawings/vmlDrawing4.v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tags" Target="../tags/tag19.xml"/><Relationship Id="rId4" Type="http://schemas.openxmlformats.org/officeDocument/2006/relationships/image" Target="../media/image1.emf"/><Relationship Id="rId3" Type="http://schemas.openxmlformats.org/officeDocument/2006/relationships/oleObject" Target="../embeddings/oleObject5.bin"/><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image" Target="../media/image1.emf"/><Relationship Id="rId3" Type="http://schemas.openxmlformats.org/officeDocument/2006/relationships/oleObject" Target="../embeddings/oleObject6.bin"/><Relationship Id="rId2" Type="http://schemas.openxmlformats.org/officeDocument/2006/relationships/tags" Target="../tags/tag2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0" name="think-cell Slide" r:id="rId3" imgW="12700" imgH="12700" progId="">
                  <p:embed/>
                </p:oleObj>
              </mc:Choice>
              <mc:Fallback>
                <p:oleObj name="think-cell Slide" r:id="rId3" imgW="12700" imgH="12700" progId="">
                  <p:embed/>
                  <p:pic>
                    <p:nvPicPr>
                      <p:cNvPr id="0" name="Object 3"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5"/>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6"/>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0"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0"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0"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endParaRPr lang="en-US" dirty="0"/>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endParaRPr lang="en-US" dirty="0"/>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endParaRPr lang="en-US" dirty="0"/>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0" name="think-cell Slide" r:id="rId3" imgW="12700" imgH="12700" progId="">
                  <p:embed/>
                </p:oleObj>
              </mc:Choice>
              <mc:Fallback>
                <p:oleObj name="think-cell Slide" r:id="rId3" imgW="12700" imgH="12700" progId="">
                  <p:embed/>
                  <p:pic>
                    <p:nvPicPr>
                      <p:cNvPr id="0" name="Object 3"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5"/>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6"/>
            </p:custDataLst>
          </p:nvPr>
        </p:nvSpPr>
        <p:spPr>
          <a:xfrm>
            <a:off x="398021" y="2111956"/>
            <a:ext cx="11793979" cy="4026560"/>
          </a:xfrm>
        </p:spPr>
        <p:txBody>
          <a:bodyPr/>
          <a:lstStyle>
            <a:lvl1pPr>
              <a:defRPr b="0"/>
            </a:lvl1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8" name="Espace réservé du texte 7"/>
          <p:cNvSpPr>
            <a:spLocks noGrp="1"/>
          </p:cNvSpPr>
          <p:nvPr>
            <p:ph type="body" sz="quarter" idx="11" hasCustomPrompt="1"/>
            <p:custDataLst>
              <p:tags r:id="rId7"/>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0" name="think-cell Slide" r:id="rId3" imgW="12700" imgH="12700" progId="TCLayout.ActiveDocument.1">
                  <p:embed/>
                </p:oleObj>
              </mc:Choice>
              <mc:Fallback>
                <p:oleObj name="think-cell Slide" r:id="rId3" imgW="12700" imgH="12700" progId="TCLayout.ActiveDocument.1">
                  <p:embed/>
                  <p:pic>
                    <p:nvPicPr>
                      <p:cNvPr id="0"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endParaRPr lang="en-US" dirty="0"/>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0" name="think-cell Slide" r:id="rId3" imgW="12700" imgH="12700" progId="TCLayout.ActiveDocument.1">
                  <p:embed/>
                </p:oleObj>
              </mc:Choice>
              <mc:Fallback>
                <p:oleObj name="think-cell Slide" r:id="rId3" imgW="12700" imgH="12700" progId="TCLayout.ActiveDocument.1">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endParaRPr lang="en-US" dirty="0"/>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endParaRPr lang="en-US" dirty="0"/>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endParaRPr lang="en-US" dirty="0"/>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endParaRPr lang="en-US" sz="800" noProof="0" dirty="0">
              <a:solidFill>
                <a:schemeClr val="bg1"/>
              </a:solidFill>
              <a:latin typeface="Arial" panose="020B0604020202020204"/>
              <a:cs typeface="Arial" panose="020B0604020202020204"/>
            </a:endParaRP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endParaRPr lang="en-US" sz="800" noProof="0" dirty="0">
              <a:solidFill>
                <a:schemeClr val="bg1"/>
              </a:solidFill>
              <a:latin typeface="Arial" panose="020B0604020202020204"/>
              <a:cs typeface="Arial" panose="020B0604020202020204"/>
            </a:endParaRP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lang="en-US" sz="600" dirty="0">
              <a:cs typeface="Arial" panose="020B0604020202020204"/>
            </a:endParaRP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lang="en-US" sz="900" kern="1200" dirty="0">
              <a:solidFill>
                <a:schemeClr val="tx1"/>
              </a:solidFill>
              <a:effectLst/>
              <a:latin typeface="+mn-lt"/>
              <a:ea typeface="+mn-ea"/>
              <a:cs typeface="+mn-cs"/>
            </a:endParaRP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endParaRPr lang="en-US" sz="1400" dirty="0">
              <a:solidFill>
                <a:schemeClr val="accent1"/>
              </a:solidFill>
            </a:endParaRP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endParaRPr lang="en-US" sz="1400" dirty="0">
              <a:solidFill>
                <a:schemeClr val="accent2"/>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0" name="think-cell Slide" r:id="rId3" imgW="12700" imgH="12700" progId="TCLayout.ActiveDocument.1">
                  <p:embed/>
                </p:oleObj>
              </mc:Choice>
              <mc:Fallback>
                <p:oleObj name="think-cell Slide" r:id="rId3" imgW="12700" imgH="12700" progId="TCLayout.ActiveDocument.1">
                  <p:embed/>
                  <p:pic>
                    <p:nvPicPr>
                      <p:cNvPr id="0"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endParaRPr lang="en-US"/>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endParaRPr lang="nl-NL" altLang="nl-NL" sz="1200" b="1" dirty="0">
              <a:solidFill>
                <a:srgbClr val="0070AD"/>
              </a:solidFill>
            </a:endParaRP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endParaRPr lang="nl-NL" altLang="nl-NL" sz="1200" b="1" dirty="0">
              <a:solidFill>
                <a:srgbClr val="0070AD"/>
              </a:solidFill>
            </a:endParaRP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endParaRPr lang="nl-NL" altLang="nl-NL" sz="1200" b="1">
              <a:solidFill>
                <a:srgbClr val="0070AD"/>
              </a:solidFill>
            </a:endParaRP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endParaRPr lang="nl-NL" altLang="nl-NL" sz="1100" b="1" dirty="0">
                <a:solidFill>
                  <a:schemeClr val="bg1"/>
                </a:solidFill>
              </a:endParaRP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endParaRPr lang="nl-NL" altLang="nl-NL" sz="1100" b="1" dirty="0">
                <a:solidFill>
                  <a:schemeClr val="bg1"/>
                </a:solidFill>
              </a:endParaRP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endParaRPr lang="nl-NL" altLang="nl-NL" sz="1100" b="1" dirty="0">
                <a:solidFill>
                  <a:schemeClr val="bg1"/>
                </a:solidFill>
              </a:endParaRP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endParaRPr lang="nl-NL" altLang="nl-NL" sz="1100" b="1" dirty="0">
              <a:solidFill>
                <a:schemeClr val="bg1"/>
              </a:solidFill>
            </a:endParaRP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endParaRPr lang="en-US" dirty="0"/>
          </a:p>
          <a:p>
            <a:pPr lvl="1"/>
            <a:r>
              <a:rPr lang="en-US" dirty="0"/>
              <a:t>Second level</a:t>
            </a:r>
            <a:endParaRPr lang="en-US" dirty="0"/>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endParaRPr lang="en-US" dirty="0"/>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endParaRPr lang="en-US" dirty="0"/>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endParaRPr lang="en-US" dirty="0"/>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endParaRPr lang="en-US" dirty="0"/>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endParaRPr lang="en-US" dirty="0"/>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endParaRPr lang="en-US" dirty="0"/>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0" name="think-cell Slide" r:id="rId3" imgW="12700" imgH="12700" progId="">
                  <p:embed/>
                </p:oleObj>
              </mc:Choice>
              <mc:Fallback>
                <p:oleObj name="think-cell Slide" r:id="rId3" imgW="12700" imgH="12700" progId="">
                  <p:embed/>
                  <p:pic>
                    <p:nvPicPr>
                      <p:cNvPr id="0"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5"/>
            </p:custDataLst>
          </p:nvPr>
        </p:nvSpPr>
        <p:spPr/>
        <p:txBody>
          <a:bodyPr/>
          <a:lstStyle>
            <a:lvl1pPr>
              <a:defRPr/>
            </a:lvl1pPr>
          </a:lstStyle>
          <a:p>
            <a:pPr lvl="0"/>
            <a:r>
              <a:rPr lang="en-US" noProof="0" dirty="0"/>
              <a:t>Click to edit Master title style</a:t>
            </a:r>
            <a:endParaRPr lang="en-US" noProof="0" dirty="0"/>
          </a:p>
        </p:txBody>
      </p:sp>
      <p:sp>
        <p:nvSpPr>
          <p:cNvPr id="4" name="Espace réservé du contenu 3"/>
          <p:cNvSpPr>
            <a:spLocks noGrp="1"/>
          </p:cNvSpPr>
          <p:nvPr>
            <p:ph sz="quarter" idx="10" hasCustomPrompt="1"/>
            <p:custDataLst>
              <p:tags r:id="rId6"/>
            </p:custDataLst>
          </p:nvPr>
        </p:nvSpPr>
        <p:spPr>
          <a:xfrm>
            <a:off x="387334" y="1533439"/>
            <a:ext cx="5541093" cy="4715504"/>
          </a:xfrm>
        </p:spPr>
        <p:txBody>
          <a:bodyPr/>
          <a:lstStyle>
            <a:lvl1pPr>
              <a:defRPr sz="2000"/>
            </a:lvl1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6" name="Espace réservé du contenu 5"/>
          <p:cNvSpPr>
            <a:spLocks noGrp="1"/>
          </p:cNvSpPr>
          <p:nvPr>
            <p:ph sz="quarter" idx="11" hasCustomPrompt="1"/>
            <p:custDataLst>
              <p:tags r:id="rId7"/>
            </p:custDataLst>
          </p:nvPr>
        </p:nvSpPr>
        <p:spPr>
          <a:xfrm>
            <a:off x="6181954" y="1533440"/>
            <a:ext cx="5541093" cy="4725584"/>
          </a:xfrm>
        </p:spPr>
        <p:txBody>
          <a:bodyPr/>
          <a:lstStyle>
            <a:lvl1pPr>
              <a:defRPr sz="2000"/>
            </a:lvl1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0" name="think-cell Slide" r:id="rId3" imgW="12700" imgH="12700" progId="">
                  <p:embed/>
                </p:oleObj>
              </mc:Choice>
              <mc:Fallback>
                <p:oleObj name="think-cell Slide" r:id="rId3" imgW="12700" imgH="12700" progId="">
                  <p:embed/>
                  <p:pic>
                    <p:nvPicPr>
                      <p:cNvPr id="0" name="Object 7"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5"/>
            </p:custDataLst>
          </p:nvPr>
        </p:nvSpPr>
        <p:spPr/>
        <p:txBody>
          <a:bodyPr/>
          <a:lstStyle>
            <a:lvl1pPr>
              <a:defRPr/>
            </a:lvl1pPr>
          </a:lstStyle>
          <a:p>
            <a:pPr lvl="0"/>
            <a:r>
              <a:rPr lang="en-US" noProof="0" dirty="0"/>
              <a:t>Click to edit Master title style</a:t>
            </a:r>
            <a:endParaRPr lang="en-US" noProof="0" dirty="0"/>
          </a:p>
        </p:txBody>
      </p:sp>
      <p:sp>
        <p:nvSpPr>
          <p:cNvPr id="4" name="Espace réservé du contenu 3"/>
          <p:cNvSpPr>
            <a:spLocks noGrp="1"/>
          </p:cNvSpPr>
          <p:nvPr>
            <p:ph sz="quarter" idx="10" hasCustomPrompt="1"/>
            <p:custDataLst>
              <p:tags r:id="rId6"/>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6" name="Espace réservé du contenu 5"/>
          <p:cNvSpPr>
            <a:spLocks noGrp="1"/>
          </p:cNvSpPr>
          <p:nvPr>
            <p:ph sz="quarter" idx="11" hasCustomPrompt="1"/>
            <p:custDataLst>
              <p:tags r:id="rId7"/>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7" name="Espace réservé du texte 6"/>
          <p:cNvSpPr>
            <a:spLocks noGrp="1"/>
          </p:cNvSpPr>
          <p:nvPr>
            <p:ph type="body" sz="quarter" idx="12" hasCustomPrompt="1"/>
            <p:custDataLst>
              <p:tags r:id="rId8"/>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endParaRPr lang="en-US" noProof="0" dirty="0"/>
          </a:p>
        </p:txBody>
      </p:sp>
      <p:sp>
        <p:nvSpPr>
          <p:cNvPr id="9" name="Espace réservé du texte 8"/>
          <p:cNvSpPr>
            <a:spLocks noGrp="1"/>
          </p:cNvSpPr>
          <p:nvPr>
            <p:ph type="body" sz="quarter" idx="13" hasCustomPrompt="1"/>
            <p:custDataLst>
              <p:tags r:id="rId9"/>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endParaRPr lang="en-US" noProof="0" dirty="0"/>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endParaRPr lang="en-US" noProof="0" dirty="0"/>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endParaRPr lang="en-US" noProof="0" dirty="0"/>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endParaRPr lang="en-US" noProof="0" dirty="0"/>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0" name="think-cell Slide" r:id="rId3" imgW="12700" imgH="12700" progId="">
                  <p:embed/>
                </p:oleObj>
              </mc:Choice>
              <mc:Fallback>
                <p:oleObj name="think-cell Slide" r:id="rId3" imgW="12700" imgH="12700" progId="">
                  <p:embed/>
                  <p:pic>
                    <p:nvPicPr>
                      <p:cNvPr id="0" name="Object 2"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5"/>
            </p:custDataLst>
          </p:nvPr>
        </p:nvSpPr>
        <p:spPr/>
        <p:txBody>
          <a:bodyPr/>
          <a:lstStyle>
            <a:lvl1pPr>
              <a:defRPr/>
            </a:lvl1pPr>
          </a:lstStyle>
          <a:p>
            <a:pPr lvl="0"/>
            <a:r>
              <a:rPr lang="en-US" noProof="0" dirty="0"/>
              <a:t>Click to edit Master title style</a:t>
            </a:r>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0" name="think-cell Slide" r:id="rId3" imgW="12700" imgH="12700" progId="">
                  <p:embed/>
                </p:oleObj>
              </mc:Choice>
              <mc:Fallback>
                <p:oleObj name="think-cell Slide" r:id="rId3" imgW="12700" imgH="12700" progId="">
                  <p:embed/>
                  <p:pic>
                    <p:nvPicPr>
                      <p:cNvPr id="0"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vmlDrawing" Target="../drawings/vmlDrawing10.vml"/><Relationship Id="rId24" Type="http://schemas.openxmlformats.org/officeDocument/2006/relationships/tags" Target="../tags/tag29.xml"/><Relationship Id="rId23" Type="http://schemas.openxmlformats.org/officeDocument/2006/relationships/tags" Target="../tags/tag28.xml"/><Relationship Id="rId22" Type="http://schemas.openxmlformats.org/officeDocument/2006/relationships/tags" Target="../tags/tag27.xml"/><Relationship Id="rId21" Type="http://schemas.openxmlformats.org/officeDocument/2006/relationships/tags" Target="../tags/tag26.xml"/><Relationship Id="rId20" Type="http://schemas.openxmlformats.org/officeDocument/2006/relationships/tags" Target="../tags/tag25.xml"/><Relationship Id="rId2" Type="http://schemas.openxmlformats.org/officeDocument/2006/relationships/slideLayout" Target="../slideLayouts/slideLayout2.xml"/><Relationship Id="rId19" Type="http://schemas.openxmlformats.org/officeDocument/2006/relationships/image" Target="../media/image1.emf"/><Relationship Id="rId18" Type="http://schemas.openxmlformats.org/officeDocument/2006/relationships/oleObject" Target="../embeddings/oleObject10.bin"/><Relationship Id="rId17" Type="http://schemas.openxmlformats.org/officeDocument/2006/relationships/tags" Target="../tags/tag24.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5" Type="http://schemas.openxmlformats.org/officeDocument/2006/relationships/theme" Target="../theme/theme2.xml"/><Relationship Id="rId14" Type="http://schemas.openxmlformats.org/officeDocument/2006/relationships/vmlDrawing" Target="../drawings/vmlDrawing14.vml"/><Relationship Id="rId13" Type="http://schemas.openxmlformats.org/officeDocument/2006/relationships/image" Target="../media/image2.emf"/><Relationship Id="rId12" Type="http://schemas.openxmlformats.org/officeDocument/2006/relationships/oleObject" Target="../embeddings/oleObject14.bin"/><Relationship Id="rId11" Type="http://schemas.openxmlformats.org/officeDocument/2006/relationships/tags" Target="../tags/tag33.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7"/>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0" name="think-cell Slide" r:id="rId18" imgW="12700" imgH="12700" progId="">
                  <p:embed/>
                </p:oleObj>
              </mc:Choice>
              <mc:Fallback>
                <p:oleObj name="think-cell Slide" r:id="rId18" imgW="12700" imgH="12700" progId="">
                  <p:embed/>
                  <p:pic>
                    <p:nvPicPr>
                      <p:cNvPr id="0" name="Object 7" hidden="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endParaRPr lang="en-US" noProof="0" dirty="0"/>
          </a:p>
          <a:p>
            <a:pPr lvl="1"/>
            <a:r>
              <a:rPr lang="en-US" noProof="0" dirty="0"/>
              <a:t>Text style level 2</a:t>
            </a:r>
            <a:endParaRPr lang="en-US" noProof="0" dirty="0"/>
          </a:p>
          <a:p>
            <a:pPr lvl="2"/>
            <a:r>
              <a:rPr lang="en-US" noProof="0" dirty="0"/>
              <a:t>Text style level 3</a:t>
            </a:r>
            <a:endParaRPr lang="en-US" noProof="0" dirty="0"/>
          </a:p>
          <a:p>
            <a:pPr lvl="3"/>
            <a:r>
              <a:rPr lang="en-US" noProof="0" dirty="0"/>
              <a:t>Text style level 4</a:t>
            </a:r>
            <a:endParaRPr lang="en-US" noProof="0" dirty="0"/>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endParaRPr lang="en-US" altLang="en-US" sz="700" b="0" i="0" noProof="0" dirty="0">
              <a:solidFill>
                <a:schemeClr val="tx2"/>
              </a:solidFill>
              <a:latin typeface="+mj-lt"/>
              <a:cs typeface="Helvetica Light"/>
            </a:endParaRP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endParaRPr lang="en-US" dirty="0">
              <a:solidFill>
                <a:schemeClr val="bg1">
                  <a:lumMod val="65000"/>
                </a:schemeClr>
              </a:solidFill>
            </a:endParaRP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0" name="think-cell Slide" r:id="rId12" imgW="12700" imgH="12700" progId="TCLayout.ActiveDocument.1">
                  <p:embed/>
                </p:oleObj>
              </mc:Choice>
              <mc:Fallback>
                <p:oleObj name="think-cell Slide" r:id="rId12" imgW="12700" imgH="12700" progId="TCLayout.ActiveDocument.1">
                  <p:embed/>
                  <p:pic>
                    <p:nvPicPr>
                      <p:cNvPr id="0"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endParaRPr lang="en-US" dirty="0">
              <a:solidFill>
                <a:schemeClr val="accent2"/>
              </a:solidFill>
            </a:endParaRP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endParaRPr lang="en-US" dirty="0">
              <a:solidFill>
                <a:schemeClr val="bg1">
                  <a:lumMod val="65000"/>
                </a:schemeClr>
              </a:solidFill>
            </a:endParaRP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endParaRPr lang="fr-FR" dirty="0"/>
          </a:p>
          <a:p>
            <a:pPr lvl="1"/>
            <a:r>
              <a:rPr lang="fr-FR" dirty="0"/>
              <a:t>Deuxième niveau</a:t>
            </a:r>
            <a:endParaRPr lang="fr-FR" dirty="0"/>
          </a:p>
          <a:p>
            <a:pPr lvl="2"/>
            <a:r>
              <a:rPr lang="fr-FR" dirty="0"/>
              <a:t>Troisième niveau</a:t>
            </a:r>
            <a:endParaRPr lang="fr-FR" dirty="0"/>
          </a:p>
          <a:p>
            <a:pPr lvl="3"/>
            <a:r>
              <a:rPr lang="fr-FR" dirty="0"/>
              <a:t>Quatrième niveau</a:t>
            </a:r>
            <a:endParaRPr lang="fr-FR" dirty="0"/>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6.xml"/><Relationship Id="rId2" Type="http://schemas.openxmlformats.org/officeDocument/2006/relationships/image" Target="../media/image13.jpeg"/><Relationship Id="rId1" Type="http://schemas.openxmlformats.org/officeDocument/2006/relationships/hyperlink" Target="https://youtu.be/LzdeiFI4Cl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9296400" y="1184910"/>
          <a:ext cx="2933602" cy="4453888"/>
        </p:xfrm>
        <a:graphic>
          <a:graphicData uri="http://schemas.openxmlformats.org/drawingml/2006/table">
            <a:tbl>
              <a:tblPr firstRow="1" bandRow="1">
                <a:tableStyleId>{0E3FDE45-AF77-4B5C-9715-49D594BDF05E}</a:tableStyleId>
              </a:tblPr>
              <a:tblGrid>
                <a:gridCol w="1350987"/>
                <a:gridCol w="1582615"/>
              </a:tblGrid>
              <a:tr h="1315562">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and Generics,</a:t>
                      </a:r>
                      <a:endParaRPr kumimoji="0" lang="en-US" sz="1100" b="0" u="none" strike="noStrike" kern="1200" cap="none" spc="0" normalizeH="0" baseline="0" noProof="0" dirty="0">
                        <a:ln>
                          <a:noFill/>
                        </a:ln>
                        <a:effectLst/>
                        <a:uLnTx/>
                        <a:uFillTx/>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Delegates and Events, File Io and Serialization.</a:t>
                      </a:r>
                      <a:endParaRPr kumimoji="0" lang="en-US" sz="1100" b="0" u="none" strike="noStrike" kern="1200" cap="none" spc="0" normalizeH="0" baseline="0" noProof="0" dirty="0">
                        <a:ln>
                          <a:noFill/>
                        </a:ln>
                        <a:effectLst/>
                        <a:uLnTx/>
                        <a:uFillTx/>
                      </a:endParaRPr>
                    </a:p>
                  </a:txBody>
                  <a:tcPr/>
                </a:tc>
              </a:tr>
              <a:tr h="792507">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Architecture which includes CTS,CLS,FCL,BCL and CLR.</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269452">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 Architecture</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269452">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 SQL</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r h="39625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endParaRPr kumimoji="0" lang="en-US" altLang="en-US" sz="1100" u="none" strike="noStrike" kern="1200" cap="none" spc="0" normalizeH="0" baseline="0" noProof="0" dirty="0">
                        <a:ln>
                          <a:noFill/>
                        </a:ln>
                        <a:effectLst/>
                        <a:uLnTx/>
                        <a:uFillTx/>
                      </a:endParaRP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a:t>
                      </a:r>
                      <a:endParaRPr lang="en-US" sz="1100" dirty="0">
                        <a:solidFill>
                          <a:schemeClr val="tx1"/>
                        </a:solidFill>
                      </a:endParaRPr>
                    </a:p>
                  </a:txBody>
                  <a:tcPr/>
                </a:tc>
              </a:tr>
              <a:tr h="443804">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,CSS &amp; Angular</a:t>
                      </a:r>
                      <a:endParaRPr lang="en-US" sz="1100" dirty="0">
                        <a:solidFill>
                          <a:schemeClr val="tx1"/>
                        </a:solidFill>
                      </a:endParaRPr>
                    </a:p>
                  </a:txBody>
                  <a:tcPr/>
                </a:tc>
              </a:tr>
              <a:tr h="966858">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 Team Management, UI Designing(Sketching).</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r>
            </a:tbl>
          </a:graphicData>
        </a:graphic>
      </p:graphicFrame>
      <p:sp>
        <p:nvSpPr>
          <p:cNvPr id="7170" name="Text Placeholder 18"/>
          <p:cNvSpPr>
            <a:spLocks noGrp="1"/>
          </p:cNvSpPr>
          <p:nvPr>
            <p:ph type="body" sz="quarter" idx="36"/>
          </p:nvPr>
        </p:nvSpPr>
        <p:spPr>
          <a:xfrm>
            <a:off x="4933355" y="2895791"/>
            <a:ext cx="3938099" cy="3323996"/>
          </a:xfrm>
        </p:spPr>
        <p:txBody>
          <a:bodyPr vert="horz" lIns="0" tIns="0" rIns="0" bIns="0" rtlCol="0" anchor="t">
            <a:noAutofit/>
          </a:bodyPr>
          <a:lstStyle/>
          <a:p>
            <a:pPr indent="228600" algn="just">
              <a:lnSpc>
                <a:spcPct val="100000"/>
              </a:lnSpc>
            </a:pPr>
            <a:r>
              <a:rPr lang="en-IN" sz="1200" b="1" dirty="0">
                <a:solidFill>
                  <a:srgbClr val="000000"/>
                </a:solidFill>
                <a:ea typeface="Times New Roman" panose="02020603050405020304" pitchFamily="18" charset="0"/>
                <a:cs typeface="Times New Roman" panose="02020603050405020304"/>
              </a:rPr>
              <a:t>Online Shopping Cart System:</a:t>
            </a:r>
            <a:endParaRPr lang="en-IN" sz="1200" b="1" dirty="0">
              <a:solidFill>
                <a:srgbClr val="000000"/>
              </a:solidFill>
              <a:ea typeface="Times New Roman" panose="02020603050405020304" pitchFamily="18" charset="0"/>
              <a:cs typeface="Times New Roman" panose="02020603050405020304"/>
            </a:endParaRPr>
          </a:p>
          <a:p>
            <a:pPr indent="228600" algn="just">
              <a:lnSpc>
                <a:spcPct val="100000"/>
              </a:lnSpc>
            </a:pPr>
            <a:r>
              <a:rPr lang="en-IN" altLang="nl-NL" dirty="0"/>
              <a:t>Case study of Online Shopping Cart System using ASP.NET with Entity Framework and MS SQL as  Backend and ASP.NET MVC5 as frontend with Angular HTML ,CSS, Bootstrap.</a:t>
            </a:r>
            <a:endParaRPr lang="en-IN" altLang="nl-NL" dirty="0"/>
          </a:p>
          <a:p>
            <a:pPr indent="228600" algn="just">
              <a:lnSpc>
                <a:spcPct val="100000"/>
              </a:lnSpc>
            </a:pPr>
            <a:endParaRPr lang="en-IN" altLang="nl-NL" dirty="0"/>
          </a:p>
          <a:p>
            <a:pPr indent="228600" algn="just">
              <a:lnSpc>
                <a:spcPct val="100000"/>
              </a:lnSpc>
            </a:pPr>
            <a:r>
              <a:rPr lang="en-IN" sz="1200" b="1" dirty="0">
                <a:solidFill>
                  <a:srgbClr val="000000"/>
                </a:solidFill>
                <a:ea typeface="Times New Roman" panose="02020603050405020304" pitchFamily="18" charset="0"/>
                <a:cs typeface="Times New Roman" panose="02020603050405020304"/>
              </a:rPr>
              <a:t>Technologies used:</a:t>
            </a:r>
            <a:endParaRPr lang="en-IN" sz="1200" b="1" dirty="0">
              <a:solidFill>
                <a:srgbClr val="000000"/>
              </a:solidFill>
              <a:ea typeface="Times New Roman" panose="02020603050405020304" pitchFamily="18" charset="0"/>
              <a:cs typeface="Times New Roman" panose="02020603050405020304"/>
            </a:endParaRPr>
          </a:p>
          <a:p>
            <a:pPr marL="171450" indent="-171450" algn="just">
              <a:lnSpc>
                <a:spcPct val="100000"/>
              </a:lnSpc>
              <a:buChar char="•"/>
            </a:pPr>
            <a:r>
              <a:rPr lang="en-US" sz="1200" dirty="0">
                <a:solidFill>
                  <a:srgbClr val="242424"/>
                </a:solidFill>
                <a:ea typeface="Times New Roman" panose="02020603050405020304" pitchFamily="18" charset="0"/>
                <a:cs typeface="Times New Roman" panose="02020603050405020304"/>
              </a:rPr>
              <a:t> ANGULAR JS</a:t>
            </a:r>
            <a:endParaRPr lang="en-US" sz="1200" dirty="0">
              <a:solidFill>
                <a:srgbClr val="242424"/>
              </a:solidFill>
              <a:ea typeface="Times New Roman" panose="02020603050405020304" pitchFamily="18" charset="0"/>
              <a:cs typeface="Times New Roman" panose="02020603050405020304" pitchFamily="18" charset="0"/>
            </a:endParaRPr>
          </a:p>
          <a:p>
            <a:pPr marL="171450" indent="-171450" algn="just">
              <a:lnSpc>
                <a:spcPct val="100000"/>
              </a:lnSpc>
              <a:buChar char="•"/>
            </a:pPr>
            <a:r>
              <a:rPr lang="en-US" sz="1200" dirty="0">
                <a:solidFill>
                  <a:srgbClr val="242424"/>
                </a:solidFill>
                <a:ea typeface="Times New Roman" panose="02020603050405020304" pitchFamily="18" charset="0"/>
                <a:cs typeface="Times New Roman" panose="02020603050405020304"/>
              </a:rPr>
              <a:t>ASP.NET CORE </a:t>
            </a:r>
            <a:endParaRPr lang="en-US" sz="1200" dirty="0">
              <a:solidFill>
                <a:srgbClr val="242424"/>
              </a:solidFill>
              <a:ea typeface="Times New Roman" panose="02020603050405020304" pitchFamily="18" charset="0"/>
              <a:cs typeface="Times New Roman" panose="02020603050405020304" pitchFamily="18" charset="0"/>
            </a:endParaRPr>
          </a:p>
          <a:p>
            <a:pPr marL="171450" indent="-171450" algn="just">
              <a:lnSpc>
                <a:spcPct val="100000"/>
              </a:lnSpc>
              <a:buChar char="•"/>
            </a:pPr>
            <a:r>
              <a:rPr lang="en-US" sz="1200" dirty="0">
                <a:solidFill>
                  <a:srgbClr val="242424"/>
                </a:solidFill>
                <a:ea typeface="Times New Roman" panose="02020603050405020304" pitchFamily="18" charset="0"/>
                <a:cs typeface="Times New Roman" panose="02020603050405020304"/>
              </a:rPr>
              <a:t>Microsoft SQL Server</a:t>
            </a:r>
            <a:endParaRPr lang="en-US" sz="1200" dirty="0">
              <a:solidFill>
                <a:srgbClr val="242424"/>
              </a:solidFill>
              <a:ea typeface="Times New Roman" panose="02020603050405020304" pitchFamily="18" charset="0"/>
              <a:cs typeface="Times New Roman" panose="02020603050405020304"/>
            </a:endParaRPr>
          </a:p>
          <a:p>
            <a:pPr indent="228600" algn="just">
              <a:lnSpc>
                <a:spcPct val="100000"/>
              </a:lnSpc>
            </a:pPr>
            <a:r>
              <a:rPr lang="en-US" sz="1200" b="1" dirty="0">
                <a:solidFill>
                  <a:srgbClr val="242424"/>
                </a:solidFill>
                <a:latin typeface="Times New Roman" panose="02020603050405020304"/>
                <a:ea typeface="Times New Roman" panose="02020603050405020304" pitchFamily="18" charset="0"/>
                <a:cs typeface="Times New Roman" panose="02020603050405020304"/>
              </a:rPr>
              <a:t>Video Link : </a:t>
            </a:r>
            <a:r>
              <a:rPr lang="en-US" sz="1200" b="1" dirty="0">
                <a:solidFill>
                  <a:srgbClr val="242424"/>
                </a:solidFill>
                <a:latin typeface="Times New Roman" panose="02020603050405020304"/>
                <a:ea typeface="Times New Roman" panose="02020603050405020304" pitchFamily="18" charset="0"/>
                <a:cs typeface="Times New Roman" panose="02020603050405020304"/>
                <a:hlinkClick r:id="rId1" tooltip="" action="ppaction://hlinkfile"/>
              </a:rPr>
              <a:t>Click</a:t>
            </a:r>
            <a:endParaRPr lang="en-US" sz="1200" b="1" dirty="0">
              <a:solidFill>
                <a:srgbClr val="242424"/>
              </a:solidFill>
              <a:effectLst/>
              <a:latin typeface="Times New Roman" panose="02020603050405020304"/>
              <a:ea typeface="Times New Roman" panose="02020603050405020304" pitchFamily="18" charset="0"/>
              <a:cs typeface="Times New Roman" panose="02020603050405020304" pitchFamily="18" charset="0"/>
            </a:endParaRPr>
          </a:p>
          <a:p>
            <a:pPr>
              <a:lnSpc>
                <a:spcPct val="114000"/>
              </a:lnSpc>
            </a:pPr>
            <a:endParaRPr lang="en-IN" altLang="nl-NL" b="1" dirty="0"/>
          </a:p>
          <a:p>
            <a:pPr>
              <a:lnSpc>
                <a:spcPct val="114000"/>
              </a:lnSpc>
            </a:pPr>
            <a:r>
              <a:rPr lang="en-IN" altLang="nl-NL" b="1" dirty="0"/>
              <a:t> </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95143"/>
            <a:ext cx="6056312" cy="322262"/>
          </a:xfrm>
        </p:spPr>
        <p:txBody>
          <a:bodyPr/>
          <a:lstStyle/>
          <a:p>
            <a:pPr fontAlgn="base">
              <a:spcBef>
                <a:spcPct val="0"/>
              </a:spcBef>
            </a:pPr>
            <a:r>
              <a:rPr lang="nl-NL" altLang="nl-NL" dirty="0"/>
              <a:t>Analyst/Software Engineer</a:t>
            </a:r>
            <a:endParaRPr lang="nl-NL" altLang="nl-NL" dirty="0"/>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Mumbai</a:t>
            </a:r>
            <a:endParaRPr lang="nl-NL" altLang="nl-NL" dirty="0"/>
          </a:p>
        </p:txBody>
      </p:sp>
      <p:sp>
        <p:nvSpPr>
          <p:cNvPr id="7173" name="Text Placeholder 24"/>
          <p:cNvSpPr>
            <a:spLocks noGrp="1"/>
          </p:cNvSpPr>
          <p:nvPr>
            <p:ph type="body" sz="quarter" idx="47"/>
          </p:nvPr>
        </p:nvSpPr>
        <p:spPr>
          <a:xfrm>
            <a:off x="3276600" y="1585723"/>
            <a:ext cx="2667000" cy="203200"/>
          </a:xfrm>
        </p:spPr>
        <p:txBody>
          <a:bodyPr/>
          <a:lstStyle/>
          <a:p>
            <a:pPr eaLnBrk="1" hangingPunct="1"/>
            <a:r>
              <a:rPr lang="nl-NL" altLang="nl-NL" dirty="0"/>
              <a:t>bvphulpagar24@gmail.com</a:t>
            </a:r>
            <a:endParaRPr lang="nl-NL" altLang="nl-NL" dirty="0"/>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+91 8668896713</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a:t>
            </a:r>
            <a:endParaRPr lang="en-US" altLang="en-US" sz="1100" b="1" dirty="0"/>
          </a:p>
          <a:p>
            <a:pPr marL="171450" indent="-171450">
              <a:buFont typeface="Arial" panose="020B0604020202020204" pitchFamily="34" charset="0"/>
              <a:buChar char="•"/>
            </a:pPr>
            <a:r>
              <a:rPr lang="en-US" dirty="0"/>
              <a:t>Understanding of </a:t>
            </a:r>
            <a:r>
              <a:rPr lang="en-US" b="1" dirty="0"/>
              <a:t>RDMS</a:t>
            </a:r>
            <a:r>
              <a:rPr lang="en-US" dirty="0"/>
              <a:t> concepts using </a:t>
            </a:r>
            <a:r>
              <a:rPr lang="en-US" b="1" dirty="0"/>
              <a:t>SQL Server.</a:t>
            </a:r>
            <a:endParaRPr lang="en-US" b="1" dirty="0"/>
          </a:p>
          <a:p>
            <a:pPr marL="171450" indent="-171450">
              <a:buFont typeface="Arial" panose="020B0604020202020204" pitchFamily="34" charset="0"/>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endParaRPr lang="en-US" b="1" dirty="0"/>
          </a:p>
          <a:p>
            <a:pPr marL="171450" indent="-171450">
              <a:buFont typeface="Arial" panose="020B0604020202020204" pitchFamily="34" charset="0"/>
              <a:buChar char="•"/>
            </a:pPr>
            <a:r>
              <a:rPr lang="en-US" altLang="en-US" dirty="0">
                <a:sym typeface="+mn-ea"/>
              </a:rPr>
              <a:t>Hands on experience in developing applications using </a:t>
            </a:r>
            <a:r>
              <a:rPr lang="en-US" altLang="en-US" b="1" dirty="0">
                <a:sym typeface="+mn-ea"/>
              </a:rPr>
              <a:t>.NET Framework</a:t>
            </a:r>
            <a:r>
              <a:rPr lang="en-US" altLang="en-US" dirty="0">
                <a:sym typeface="+mn-ea"/>
              </a:rPr>
              <a:t>, </a:t>
            </a:r>
            <a:r>
              <a:rPr lang="en-US" altLang="en-US" b="1" dirty="0">
                <a:sym typeface="+mn-ea"/>
              </a:rPr>
              <a:t>ADO.NET Core</a:t>
            </a:r>
            <a:endParaRPr lang="en-US" altLang="en-US" dirty="0"/>
          </a:p>
          <a:p>
            <a:pPr marL="171450" indent="-171450">
              <a:buFont typeface="Arial" panose="020B0604020202020204" pitchFamily="34" charset="0"/>
              <a:buChar char="•"/>
            </a:pPr>
            <a:r>
              <a:rPr lang="en-US" dirty="0">
                <a:sym typeface="+mn-ea"/>
              </a:rPr>
              <a:t>Understanding of </a:t>
            </a:r>
            <a:r>
              <a:rPr lang="en-US" b="1" dirty="0">
                <a:sym typeface="+mn-ea"/>
              </a:rPr>
              <a:t>HTML5</a:t>
            </a:r>
            <a:r>
              <a:rPr lang="en-US" dirty="0">
                <a:sym typeface="+mn-ea"/>
              </a:rPr>
              <a:t> , </a:t>
            </a:r>
            <a:r>
              <a:rPr lang="en-US" b="1" dirty="0">
                <a:sym typeface="+mn-ea"/>
              </a:rPr>
              <a:t>CSS </a:t>
            </a:r>
            <a:r>
              <a:rPr lang="en-US" dirty="0">
                <a:sym typeface="+mn-ea"/>
              </a:rPr>
              <a:t>and</a:t>
            </a:r>
            <a:r>
              <a:rPr lang="en-US" b="1" dirty="0">
                <a:sym typeface="+mn-ea"/>
              </a:rPr>
              <a:t> Angular </a:t>
            </a:r>
            <a:r>
              <a:rPr lang="en-US" b="1" dirty="0" err="1">
                <a:sym typeface="+mn-ea"/>
              </a:rPr>
              <a:t>Cli</a:t>
            </a:r>
            <a:r>
              <a:rPr lang="en-US" b="1" dirty="0">
                <a:sym typeface="+mn-ea"/>
              </a:rPr>
              <a:t>.</a:t>
            </a:r>
            <a:endParaRPr lang="en-US" b="1" dirty="0">
              <a:sym typeface="+mn-ea"/>
            </a:endParaRPr>
          </a:p>
          <a:p>
            <a:pPr marL="171450" indent="-171450">
              <a:buFont typeface="Arial" panose="020B0604020202020204" pitchFamily="34" charset="0"/>
              <a:buChar char="•"/>
            </a:pPr>
            <a:r>
              <a:rPr lang="en-US" dirty="0">
                <a:sym typeface="+mn-ea"/>
              </a:rPr>
              <a:t>Trained under </a:t>
            </a:r>
            <a:r>
              <a:rPr lang="en-US" b="1" dirty="0" err="1">
                <a:sym typeface="+mn-ea"/>
              </a:rPr>
              <a:t>i-Tranform</a:t>
            </a:r>
            <a:r>
              <a:rPr lang="en-US" dirty="0">
                <a:sym typeface="+mn-ea"/>
              </a:rPr>
              <a:t>.</a:t>
            </a:r>
            <a:endParaRPr lang="en-US" b="1" dirty="0">
              <a:sym typeface="+mn-ea"/>
            </a:endParaRPr>
          </a:p>
          <a:p>
            <a:endParaRPr lang="en-US" dirty="0"/>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30552"/>
            <a:ext cx="6223000" cy="306387"/>
          </a:xfrm>
        </p:spPr>
        <p:txBody>
          <a:bodyPr/>
          <a:lstStyle/>
          <a:p>
            <a:r>
              <a:rPr lang="en-US" altLang="en-IN" dirty="0"/>
              <a:t>Bhushan Phulpagar</a:t>
            </a:r>
            <a:endParaRPr lang="en-US" altLang="en-IN" dirty="0"/>
          </a:p>
        </p:txBody>
      </p:sp>
      <p:sp>
        <p:nvSpPr>
          <p:cNvPr id="7180" name="TextBox 3"/>
          <p:cNvSpPr txBox="1">
            <a:spLocks noChangeArrowheads="1"/>
          </p:cNvSpPr>
          <p:nvPr/>
        </p:nvSpPr>
        <p:spPr bwMode="auto">
          <a:xfrm>
            <a:off x="4976883" y="6397625"/>
            <a:ext cx="38977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7183" name="Text Placeholder 25"/>
          <p:cNvSpPr txBox="1">
            <a:spLocks noChangeArrowheads="1"/>
          </p:cNvSpPr>
          <p:nvPr/>
        </p:nvSpPr>
        <p:spPr bwMode="white">
          <a:xfrm>
            <a:off x="3076576" y="1987062"/>
            <a:ext cx="573087" cy="286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endPar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endParaRPr>
          </a:p>
        </p:txBody>
      </p:sp>
      <p:sp>
        <p:nvSpPr>
          <p:cNvPr id="5" name="Rectangle 4"/>
          <p:cNvSpPr/>
          <p:nvPr/>
        </p:nvSpPr>
        <p:spPr>
          <a:xfrm>
            <a:off x="9408478" y="552736"/>
            <a:ext cx="263112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a:t>
            </a:r>
            <a:r>
              <a:rPr lang="en-US" altLang="nl-NL" sz="1000" dirty="0">
                <a:solidFill>
                  <a:prstClr val="black"/>
                </a:solidFill>
                <a:latin typeface="Verdana" panose="020B0604030504040204" pitchFamily="34" charset="0"/>
              </a:rPr>
              <a:t>of Engineering in Civil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2019-2022</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8" name="Picture Placeholder 7"/>
          <p:cNvPicPr>
            <a:picLocks noGrp="1" noChangeAspect="1"/>
          </p:cNvPicPr>
          <p:nvPr>
            <p:ph type="pic" sz="quarter" idx="46"/>
          </p:nvPr>
        </p:nvPicPr>
        <p:blipFill>
          <a:blip r:embed="rId2">
            <a:extLst>
              <a:ext uri="{28A0092B-C50C-407E-A947-70E740481C1C}">
                <a14:useLocalDpi xmlns:a14="http://schemas.microsoft.com/office/drawing/2010/main" val="0"/>
              </a:ext>
            </a:extLst>
          </a:blip>
          <a:srcRect t="11111" b="11111"/>
          <a:stretch>
            <a:fillRect/>
          </a:stretch>
        </p:blipFill>
        <p:spPr>
          <a:xfrm>
            <a:off x="279083" y="103608"/>
            <a:ext cx="1826098" cy="1827593"/>
          </a:xfrm>
        </p:spPr>
      </p:pic>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pDDnGmnlJWUybweSHRV5zMg"/>
</p:tagLst>
</file>

<file path=ppt/tags/tag11.xml><?xml version="1.0" encoding="utf-8"?>
<p:tagLst xmlns:p="http://schemas.openxmlformats.org/presentationml/2006/main">
  <p:tag name="THINKCELLSHAPEDONOTDELETE" val="pgQ5iGtRqU02KNLCmPGzp4A"/>
</p:tagLst>
</file>

<file path=ppt/tags/tag12.xml><?xml version="1.0" encoding="utf-8"?>
<p:tagLst xmlns:p="http://schemas.openxmlformats.org/presentationml/2006/main">
  <p:tag name="THINKCELLSHAPEDONOTDELETE" val="thinkcellActiveDocDoNotDelete"/>
</p:tagLst>
</file>

<file path=ppt/tags/tag13.xml><?xml version="1.0" encoding="utf-8"?>
<p:tagLst xmlns:p="http://schemas.openxmlformats.org/presentationml/2006/main">
  <p:tag name="THINKCELLSHAPEDONOTDELETE" val="pDc8wFtNDQEWdRtOXF1QyRg"/>
</p:tagLst>
</file>

<file path=ppt/tags/tag14.xml><?xml version="1.0" encoding="utf-8"?>
<p:tagLst xmlns:p="http://schemas.openxmlformats.org/presentationml/2006/main">
  <p:tag name="THINKCELLSHAPEDONOTDELETE" val="pMtFIJDhqukmiZrrs7RIxOQ"/>
</p:tagLst>
</file>

<file path=ppt/tags/tag15.xml><?xml version="1.0" encoding="utf-8"?>
<p:tagLst xmlns:p="http://schemas.openxmlformats.org/presentationml/2006/main">
  <p:tag name="THINKCELLSHAPEDONOTDELETE" val="pBBk8lAE_1EizYsNCWPJyzQ"/>
</p:tagLst>
</file>

<file path=ppt/tags/tag16.xml><?xml version="1.0" encoding="utf-8"?>
<p:tagLst xmlns:p="http://schemas.openxmlformats.org/presentationml/2006/main">
  <p:tag name="THINKCELLSHAPEDONOTDELETE" val="pLSf6F_6IvUOzE1MWebP3wg"/>
</p:tagLst>
</file>

<file path=ppt/tags/tag17.xml><?xml version="1.0" encoding="utf-8"?>
<p:tagLst xmlns:p="http://schemas.openxmlformats.org/presentationml/2006/main">
  <p:tag name="THINKCELLSHAPEDONOTDELETE" val="plIkCAESggUqrdbLfjv5zDQ"/>
</p:tagLst>
</file>

<file path=ppt/tags/tag18.xml><?xml version="1.0" encoding="utf-8"?>
<p:tagLst xmlns:p="http://schemas.openxmlformats.org/presentationml/2006/main">
  <p:tag name="THINKCELLSHAPEDONOTDELETE" val="thinkcellActiveDocDoNotDelete"/>
</p:tagLst>
</file>

<file path=ppt/tags/tag19.xml><?xml version="1.0" encoding="utf-8"?>
<p:tagLst xmlns:p="http://schemas.openxmlformats.org/presentationml/2006/main">
  <p:tag name="THINKCELLSHAPEDONOTDELETE" val="pwYnDl6hGIEiK2JQntAZnxg"/>
</p:tagLst>
</file>

<file path=ppt/tags/tag2.xml><?xml version="1.0" encoding="utf-8"?>
<p:tagLst xmlns:p="http://schemas.openxmlformats.org/presentationml/2006/main">
  <p:tag name="THINKCELLSHAPEDONOTDELETE" val="pNl9qzkNXSk2ij_NoCuEf2A"/>
</p:tagLst>
</file>

<file path=ppt/tags/tag20.xml><?xml version="1.0" encoding="utf-8"?>
<p:tagLst xmlns:p="http://schemas.openxmlformats.org/presentationml/2006/main">
  <p:tag name="THINKCELLSHAPEDONOTDELETE" val="thinkcellActiveDocDoNotDelete"/>
</p:tagLst>
</file>

<file path=ppt/tags/tag21.xml><?xml version="1.0" encoding="utf-8"?>
<p:tagLst xmlns:p="http://schemas.openxmlformats.org/presentationml/2006/main">
  <p:tag name="THINKCELLSHAPEDONOTDELETE" val="thinkcellActiveDocDoNotDelete"/>
</p:tagLst>
</file>

<file path=ppt/tags/tag22.xml><?xml version="1.0" encoding="utf-8"?>
<p:tagLst xmlns:p="http://schemas.openxmlformats.org/presentationml/2006/main">
  <p:tag name="THINKCELLSHAPEDONOTDELETE" val="thinkcellActiveDocDoNotDelete"/>
</p:tagLst>
</file>

<file path=ppt/tags/tag23.xml><?xml version="1.0" encoding="utf-8"?>
<p:tagLst xmlns:p="http://schemas.openxmlformats.org/presentationml/2006/main">
  <p:tag name="THINKCELLSHAPEDONOTDELETE" val="thinkcellActiveDocDoNotDelete"/>
</p:tagLst>
</file>

<file path=ppt/tags/tag24.xml><?xml version="1.0" encoding="utf-8"?>
<p:tagLst xmlns:p="http://schemas.openxmlformats.org/presentationml/2006/main">
  <p:tag name="THINKCELLSHAPEDONOTDELETE" val="thinkcellActiveDocDoNotDelete"/>
</p:tagLst>
</file>

<file path=ppt/tags/tag25.xml><?xml version="1.0" encoding="utf-8"?>
<p:tagLst xmlns:p="http://schemas.openxmlformats.org/presentationml/2006/main">
  <p:tag name="THINKCELLSHAPEDONOTDELETE" val="pu8VTg_P6rkuq_fbZG2oYXw"/>
</p:tagLst>
</file>

<file path=ppt/tags/tag26.xml><?xml version="1.0" encoding="utf-8"?>
<p:tagLst xmlns:p="http://schemas.openxmlformats.org/presentationml/2006/main">
  <p:tag name="THINKCELLSHAPEDONOTDELETE" val="pPHldxlhBv0miWYXN6H8BTQ"/>
</p:tagLst>
</file>

<file path=ppt/tags/tag27.xml><?xml version="1.0" encoding="utf-8"?>
<p:tagLst xmlns:p="http://schemas.openxmlformats.org/presentationml/2006/main">
  <p:tag name="THINKCELLSHAPEDONOTDELETE" val="phk.3W3rhiEqWtBDEsi7Xgw"/>
</p:tagLst>
</file>

<file path=ppt/tags/tag28.xml><?xml version="1.0" encoding="utf-8"?>
<p:tagLst xmlns:p="http://schemas.openxmlformats.org/presentationml/2006/main">
  <p:tag name="THINKCELLSHAPEDONOTDELETE" val="pzTl75Tp2nEy_4PpazGLtVA"/>
</p:tagLst>
</file>

<file path=ppt/tags/tag29.xml><?xml version="1.0" encoding="utf-8"?>
<p:tagLst xmlns:p="http://schemas.openxmlformats.org/presentationml/2006/main">
  <p:tag name="THINKCELLSHAPEDONOTDELETE" val="p1xI4A68crEiZSNCDbGy9gA"/>
</p:tagLst>
</file>

<file path=ppt/tags/tag3.xml><?xml version="1.0" encoding="utf-8"?>
<p:tagLst xmlns:p="http://schemas.openxmlformats.org/presentationml/2006/main">
  <p:tag name="THINKCELLSHAPEDONOTDELETE" val="p8jhdt9jI2kmDW3acO87diQ"/>
</p:tagLst>
</file>

<file path=ppt/tags/tag30.xml><?xml version="1.0" encoding="utf-8"?>
<p:tagLst xmlns:p="http://schemas.openxmlformats.org/presentationml/2006/main">
  <p:tag name="THINKCELLSHAPEDONOTDELETE" val="thinkcellActiveDocDoNotDelete"/>
</p:tagLst>
</file>

<file path=ppt/tags/tag31.xml><?xml version="1.0" encoding="utf-8"?>
<p:tagLst xmlns:p="http://schemas.openxmlformats.org/presentationml/2006/main">
  <p:tag name="THINKCELLSHAPEDONOTDELETE" val="thinkcellActiveDocDoNotDelete"/>
</p:tagLst>
</file>

<file path=ppt/tags/tag32.xml><?xml version="1.0" encoding="utf-8"?>
<p:tagLst xmlns:p="http://schemas.openxmlformats.org/presentationml/2006/main">
  <p:tag name="THINKCELLSHAPEDONOTDELETE" val="thinkcellActiveDocDoNotDelete"/>
</p:tagLst>
</file>

<file path=ppt/tags/tag33.xml><?xml version="1.0" encoding="utf-8"?>
<p:tagLst xmlns:p="http://schemas.openxmlformats.org/presentationml/2006/main">
  <p:tag name="THINKCELLSHAPEDONOTDELETE" val="thinkcellActiveDocDoNotDelete"/>
</p:tagLst>
</file>

<file path=ppt/tags/tag34.xml><?xml version="1.0" encoding="utf-8"?>
<p:tagLst xmlns:p="http://schemas.openxmlformats.org/presentationml/2006/main">
  <p:tag name="THINKCELLUNDODONOTDELETE" val="0"/>
</p:tagLst>
</file>

<file path=ppt/tags/tag4.xml><?xml version="1.0" encoding="utf-8"?>
<p:tagLst xmlns:p="http://schemas.openxmlformats.org/presentationml/2006/main">
  <p:tag name="THINKCELLSHAPEDONOTDELETE" val="thinkcellActiveDocDoNotDelete"/>
</p:tagLst>
</file>

<file path=ppt/tags/tag5.xml><?xml version="1.0" encoding="utf-8"?>
<p:tagLst xmlns:p="http://schemas.openxmlformats.org/presentationml/2006/main">
  <p:tag name="THINKCELLSHAPEDONOTDELETE" val="ptIjPmYduDEihDAvnsmSINQ"/>
</p:tagLst>
</file>

<file path=ppt/tags/tag6.xml><?xml version="1.0" encoding="utf-8"?>
<p:tagLst xmlns:p="http://schemas.openxmlformats.org/presentationml/2006/main">
  <p:tag name="THINKCELLSHAPEDONOTDELETE" val="pMCiS0.yx0EOD8F1j3NQrHQ"/>
</p:tagLst>
</file>

<file path=ppt/tags/tag7.xml><?xml version="1.0" encoding="utf-8"?>
<p:tagLst xmlns:p="http://schemas.openxmlformats.org/presentationml/2006/main">
  <p:tag name="THINKCELLSHAPEDONOTDELETE" val="pzz079BM2o06hslZIU5JQRQ"/>
</p:tagLst>
</file>

<file path=ppt/tags/tag8.xml><?xml version="1.0" encoding="utf-8"?>
<p:tagLst xmlns:p="http://schemas.openxmlformats.org/presentationml/2006/main">
  <p:tag name="THINKCELLSHAPEDONOTDELETE" val="thinkcellActiveDocDoNotDelete"/>
</p:tagLst>
</file>

<file path=ppt/tags/tag9.xml><?xml version="1.0" encoding="utf-8"?>
<p:tagLst xmlns:p="http://schemas.openxmlformats.org/presentationml/2006/main">
  <p:tag name="THINKCELLSHAPEDONOTDELETE" val="pb7lR2ZPdT0GiqzvYZsxoow"/>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0</TotalTime>
  <Words>1060</Words>
  <Application>WPS Presentation</Application>
  <PresentationFormat>Widescreen</PresentationFormat>
  <Paragraphs>81</Paragraphs>
  <Slides>1</Slides>
  <Notes>1</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7</vt:i4>
      </vt:variant>
      <vt:variant>
        <vt:lpstr>幻灯片标题</vt:lpstr>
      </vt:variant>
      <vt:variant>
        <vt:i4>1</vt:i4>
      </vt:variant>
    </vt:vector>
  </HeadingPairs>
  <TitlesOfParts>
    <vt:vector size="21" baseType="lpstr">
      <vt:lpstr>Arial</vt:lpstr>
      <vt:lpstr>SimSun</vt:lpstr>
      <vt:lpstr>Wingdings</vt:lpstr>
      <vt:lpstr>Helvetica Light</vt:lpstr>
      <vt:lpstr>Verdana</vt:lpstr>
      <vt:lpstr>Arial</vt:lpstr>
      <vt:lpstr>Times New Roman</vt:lpstr>
      <vt:lpstr>Times New Roman</vt:lpstr>
      <vt:lpstr>Verdana</vt:lpstr>
      <vt:lpstr>Microsoft YaHei</vt:lpstr>
      <vt:lpstr>Arial Unicode MS</vt:lpstr>
      <vt:lpstr>1_CG_2012_Template</vt:lpstr>
      <vt:lpstr>2_Capgemini Master</vt:lpstr>
      <vt:lpstr>TCLayout.ActiveDocument.1</vt:lpstr>
      <vt:lpstr>TCLayout.ActiveDocument.1</vt:lpstr>
      <vt:lpstr>TCLayout.ActiveDocument.1</vt:lpstr>
      <vt:lpstr>TCLayout.ActiveDocument.1</vt:lpstr>
      <vt:lpstr>TCLayout.ActiveDocument.1</vt:lpstr>
      <vt:lpstr>TCLayout.ActiveDocument.1</vt:lpstr>
      <vt:lpstr>TCLayout.ActiveDocument.1</vt:lpstr>
      <vt:lpstr>PowerPoint 演示文稿</vt:lpstr>
    </vt:vector>
  </TitlesOfParts>
  <Company>Capgemini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dc:subject>ppt template</dc:subject>
  <cp:lastModifiedBy>ADMIN</cp:lastModifiedBy>
  <cp:revision>169</cp:revision>
  <dcterms:created xsi:type="dcterms:W3CDTF">2020-09-22T06:24:00Z</dcterms:created>
  <dcterms:modified xsi:type="dcterms:W3CDTF">2022-08-17T05:23:44Z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1033-11.2.0.11210</vt:lpwstr>
  </property>
  <property fmtid="{D5CDD505-2E9C-101B-9397-08002B2CF9AE}" pid="4" name="ICV">
    <vt:lpwstr>965BA524E36F4B9E868790125FF749BF</vt:lpwstr>
  </property>
</Properties>
</file>