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04" r:id="rId1"/>
  </p:sldMasterIdLst>
  <p:sldIdLst>
    <p:sldId id="256" r:id="rId2"/>
    <p:sldId id="258" r:id="rId3"/>
    <p:sldId id="259" r:id="rId4"/>
    <p:sldId id="260"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526963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117480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7257566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29298028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4740254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3A1C593-65D0-4073-BCC9-577B9352EA97}" type="datetimeFigureOut">
              <a:rPr lang="en-US" smtClean="0"/>
              <a:t>11/4/2022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5304432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3A1C593-65D0-4073-BCC9-577B9352EA97}" type="datetimeFigureOut">
              <a:rPr lang="en-US" smtClean="0"/>
              <a:t>11/4/2022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3525070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0680482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148943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488855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667703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A1C593-65D0-4073-BCC9-577B9352EA97}" type="datetimeFigureOut">
              <a:rPr lang="en-US" smtClean="0"/>
              <a:t>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632832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A1C593-65D0-4073-BCC9-577B9352EA97}" type="datetimeFigureOut">
              <a:rPr lang="en-US" smtClean="0"/>
              <a:t>11/4/2022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604849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3A1C593-65D0-4073-BCC9-577B9352EA97}" type="datetimeFigureOut">
              <a:rPr lang="en-US" smtClean="0"/>
              <a:t>11/4/2022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872243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3A1C593-65D0-4073-BCC9-577B9352EA97}" type="datetimeFigureOut">
              <a:rPr lang="en-US" smtClean="0"/>
              <a:t>11/4/2022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801825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3A1C593-65D0-4073-BCC9-577B9352EA97}" type="datetimeFigureOut">
              <a:rPr lang="en-US" smtClean="0"/>
              <a:t>11/4/2022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305099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439912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3A1C593-65D0-4073-BCC9-577B9352EA97}" type="datetimeFigureOut">
              <a:rPr lang="en-US" smtClean="0"/>
              <a:t>11/4/2022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449058145"/>
      </p:ext>
    </p:extLst>
  </p:cSld>
  <p:clrMap bg1="dk1" tx1="lt1" bg2="dk2" tx2="lt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 id="214748382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altLang="en-US" b="1" dirty="0">
                <a:solidFill>
                  <a:schemeClr val="accent5">
                    <a:lumMod val="40000"/>
                    <a:lumOff val="60000"/>
                  </a:schemeClr>
                </a:solidFill>
              </a:rPr>
              <a:t>Debugging in C#</a:t>
            </a:r>
          </a:p>
        </p:txBody>
      </p:sp>
      <p:sp>
        <p:nvSpPr>
          <p:cNvPr id="3" name="Subtitle 2"/>
          <p:cNvSpPr>
            <a:spLocks noGrp="1"/>
          </p:cNvSpPr>
          <p:nvPr>
            <p:ph type="subTitle" idx="1"/>
          </p:nvPr>
        </p:nvSpPr>
        <p:spPr/>
        <p:txBody>
          <a:bodyPr/>
          <a:lstStyle/>
          <a:p>
            <a:r>
              <a:rPr lang="en-US" dirty="0"/>
              <a:t>By using visual studio</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dirty="0">
                <a:solidFill>
                  <a:schemeClr val="accent5">
                    <a:lumMod val="40000"/>
                    <a:lumOff val="60000"/>
                  </a:schemeClr>
                </a:solidFill>
              </a:rPr>
              <a:t>Debugging:</a:t>
            </a:r>
          </a:p>
        </p:txBody>
      </p:sp>
      <p:sp>
        <p:nvSpPr>
          <p:cNvPr id="3" name="Content Placeholder 2"/>
          <p:cNvSpPr>
            <a:spLocks noGrp="1"/>
          </p:cNvSpPr>
          <p:nvPr>
            <p:ph idx="1"/>
          </p:nvPr>
        </p:nvSpPr>
        <p:spPr/>
        <p:txBody>
          <a:bodyPr>
            <a:normAutofit/>
          </a:bodyPr>
          <a:lstStyle/>
          <a:p>
            <a:r>
              <a:rPr lang="en-US"/>
              <a:t>Debugging is the process of finding errors during application execution. It does not mean syntax errors, with which the application cannot be compiled, but on logic errors. Logic errors can only be noticed during application execution.</a:t>
            </a:r>
          </a:p>
          <a:p>
            <a:endParaRPr lang="en-US"/>
          </a:p>
          <a:p>
            <a:r>
              <a:rPr lang="en-IN" altLang="en-US"/>
              <a:t>Debugging helps you to go through line by line execution of code. </a:t>
            </a:r>
          </a:p>
          <a:p>
            <a:endParaRPr lang="en-IN" altLang="en-US"/>
          </a:p>
          <a:p>
            <a:r>
              <a:rPr lang="en-IN" altLang="en-US"/>
              <a:t>We can debug the code by shortcut key - F5 or by clicking Start Debugging button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solidFill>
                  <a:schemeClr val="accent5">
                    <a:lumMod val="40000"/>
                    <a:lumOff val="60000"/>
                  </a:schemeClr>
                </a:solidFill>
              </a:rPr>
              <a:t>Breakpoint:</a:t>
            </a:r>
          </a:p>
        </p:txBody>
      </p:sp>
      <p:sp>
        <p:nvSpPr>
          <p:cNvPr id="3" name="Content Placeholder 2"/>
          <p:cNvSpPr>
            <a:spLocks noGrp="1"/>
          </p:cNvSpPr>
          <p:nvPr>
            <p:ph idx="1"/>
          </p:nvPr>
        </p:nvSpPr>
        <p:spPr>
          <a:xfrm>
            <a:off x="838200" y="1825625"/>
            <a:ext cx="10515600" cy="4893945"/>
          </a:xfrm>
        </p:spPr>
        <p:txBody>
          <a:bodyPr>
            <a:normAutofit/>
          </a:bodyPr>
          <a:lstStyle/>
          <a:p>
            <a:r>
              <a:rPr lang="en-US"/>
              <a:t>A breakpoint, in the context of C#, is an intentional stop marked in the code of an application where execution pauses for debugging. This allows the programmer to inspect the internal state of the application at that point.</a:t>
            </a:r>
          </a:p>
          <a:p>
            <a:endParaRPr lang="en-US"/>
          </a:p>
          <a:p>
            <a:r>
              <a:rPr lang="en-US"/>
              <a:t>A breakpoint helps to speed up the debugging process in a large program by allowing the execution to continue up to a desired point before debugging begins. This is more efficient than stepping through the code on a line-by-line basis.</a:t>
            </a:r>
          </a:p>
          <a:p>
            <a:endParaRPr lang="en-US"/>
          </a:p>
          <a:p>
            <a:r>
              <a:rPr lang="en-US"/>
              <a:t>To set a breakpoint in source code, click in the far-left margin next to a line of code.</a:t>
            </a:r>
          </a:p>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9A28E-46D9-91B7-9B9B-968D61E88E35}"/>
              </a:ext>
            </a:extLst>
          </p:cNvPr>
          <p:cNvSpPr>
            <a:spLocks noGrp="1"/>
          </p:cNvSpPr>
          <p:nvPr>
            <p:ph type="title"/>
          </p:nvPr>
        </p:nvSpPr>
        <p:spPr/>
        <p:txBody>
          <a:bodyPr/>
          <a:lstStyle/>
          <a:p>
            <a:r>
              <a:rPr lang="en-US" b="1" dirty="0">
                <a:solidFill>
                  <a:schemeClr val="accent5">
                    <a:lumMod val="40000"/>
                    <a:lumOff val="60000"/>
                  </a:schemeClr>
                </a:solidFill>
              </a:rPr>
              <a:t>Execution:</a:t>
            </a:r>
            <a:endParaRPr lang="en-IN" b="1" dirty="0">
              <a:solidFill>
                <a:schemeClr val="accent5">
                  <a:lumMod val="40000"/>
                  <a:lumOff val="60000"/>
                </a:schemeClr>
              </a:solidFill>
            </a:endParaRPr>
          </a:p>
        </p:txBody>
      </p:sp>
      <p:sp>
        <p:nvSpPr>
          <p:cNvPr id="3" name="Content Placeholder 2">
            <a:extLst>
              <a:ext uri="{FF2B5EF4-FFF2-40B4-BE49-F238E27FC236}">
                <a16:creationId xmlns:a16="http://schemas.microsoft.com/office/drawing/2014/main" id="{31168517-0948-2C60-32B4-7152712E0AF2}"/>
              </a:ext>
            </a:extLst>
          </p:cNvPr>
          <p:cNvSpPr>
            <a:spLocks noGrp="1"/>
          </p:cNvSpPr>
          <p:nvPr>
            <p:ph idx="1"/>
          </p:nvPr>
        </p:nvSpPr>
        <p:spPr/>
        <p:txBody>
          <a:bodyPr/>
          <a:lstStyle/>
          <a:p>
            <a:r>
              <a:rPr lang="en-US" dirty="0"/>
              <a:t>There are two different ways to continue execution after debugging:</a:t>
            </a:r>
          </a:p>
          <a:p>
            <a:pPr marL="0" indent="0">
              <a:buNone/>
            </a:pPr>
            <a:endParaRPr lang="en-US" dirty="0"/>
          </a:p>
          <a:p>
            <a:pPr marL="457200" indent="-457200">
              <a:buAutoNum type="arabicPeriod"/>
            </a:pPr>
            <a:r>
              <a:rPr lang="en-US" dirty="0"/>
              <a:t>Step over - By pressing </a:t>
            </a:r>
            <a:r>
              <a:rPr lang="en-US" b="1" dirty="0"/>
              <a:t>F10</a:t>
            </a:r>
            <a:r>
              <a:rPr lang="en-US" dirty="0"/>
              <a:t>.</a:t>
            </a:r>
          </a:p>
          <a:p>
            <a:pPr marL="457200" indent="-457200">
              <a:buAutoNum type="arabicPeriod"/>
            </a:pPr>
            <a:r>
              <a:rPr lang="en-IN" dirty="0"/>
              <a:t>Step into – By pressing </a:t>
            </a:r>
            <a:r>
              <a:rPr lang="en-IN" b="1" dirty="0"/>
              <a:t>F11</a:t>
            </a:r>
            <a:r>
              <a:rPr lang="en-IN" dirty="0"/>
              <a:t>.</a:t>
            </a:r>
          </a:p>
          <a:p>
            <a:pPr marL="0" indent="0">
              <a:buNone/>
            </a:pPr>
            <a:endParaRPr lang="en-IN" dirty="0"/>
          </a:p>
          <a:p>
            <a:pPr marL="0" indent="0">
              <a:buNone/>
            </a:pPr>
            <a:r>
              <a:rPr lang="en-IN" dirty="0"/>
              <a:t>And for stepping out from execution press </a:t>
            </a:r>
            <a:r>
              <a:rPr lang="en-IN" b="1" dirty="0"/>
              <a:t>Shift+F11</a:t>
            </a:r>
            <a:r>
              <a:rPr lang="en-IN" dirty="0"/>
              <a:t>.</a:t>
            </a:r>
          </a:p>
          <a:p>
            <a:pPr marL="0" indent="0">
              <a:buNone/>
            </a:pPr>
            <a:endParaRPr lang="en-IN" b="1" dirty="0"/>
          </a:p>
          <a:p>
            <a:pPr marL="0" indent="0">
              <a:buNone/>
            </a:pPr>
            <a:r>
              <a:rPr lang="en-IN" dirty="0"/>
              <a:t> </a:t>
            </a:r>
          </a:p>
        </p:txBody>
      </p:sp>
    </p:spTree>
    <p:extLst>
      <p:ext uri="{BB962C8B-B14F-4D97-AF65-F5344CB8AC3E}">
        <p14:creationId xmlns:p14="http://schemas.microsoft.com/office/powerpoint/2010/main" val="41520377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31</TotalTime>
  <Words>225</Words>
  <Application>Microsoft Office PowerPoint</Application>
  <PresentationFormat>Widescreen</PresentationFormat>
  <Paragraphs>23</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Century Gothic</vt:lpstr>
      <vt:lpstr>Wingdings 3</vt:lpstr>
      <vt:lpstr>Ion</vt:lpstr>
      <vt:lpstr>Debugging in C#</vt:lpstr>
      <vt:lpstr>Debugging:</vt:lpstr>
      <vt:lpstr>Breakpoint:</vt:lpstr>
      <vt:lpstr>Execution: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Debugging in C#</dc:title>
  <dc:creator/>
  <cp:lastModifiedBy>Bhushan Phulpagar</cp:lastModifiedBy>
  <cp:revision>2</cp:revision>
  <dcterms:created xsi:type="dcterms:W3CDTF">2022-11-04T10:18:54Z</dcterms:created>
  <dcterms:modified xsi:type="dcterms:W3CDTF">2022-11-04T11:04:52Z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E5078B1EBCD04B0BAC85E8ED9345E258</vt:lpwstr>
  </property>
  <property fmtid="{D5CDD505-2E9C-101B-9397-08002B2CF9AE}" pid="3" name="KSOProductBuildVer">
    <vt:lpwstr>1033-11.2.0.11214</vt:lpwstr>
  </property>
</Properties>
</file>