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altLang="pl-PL" noProof="0" smtClean="0"/>
              <a:t>Kliknij, aby edytować styl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pl-PL" altLang="pl-PL" noProof="0" smtClean="0"/>
              <a:t>Kliknij, aby edytować styl wzorca podtytułu</a:t>
            </a:r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8396738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4839967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156721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016002275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5979308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2561141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6565067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750530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04479083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39214513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l-PL" altLang="pl-PL" dirty="0" smtClean="0"/>
              <a:t>Unikanie utraty synchronizacji przy pomocy randomizacji (</a:t>
            </a:r>
            <a:r>
              <a:rPr lang="pl-PL" altLang="pl-PL" dirty="0" err="1" smtClean="0"/>
              <a:t>Scrambling</a:t>
            </a:r>
            <a:r>
              <a:rPr lang="pl-PL" altLang="pl-PL" dirty="0" smtClean="0"/>
              <a:t>)</a:t>
            </a:r>
            <a:endParaRPr lang="pl-PL" altLang="pl-PL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95486" y="5733256"/>
            <a:ext cx="7089775" cy="900112"/>
          </a:xfrm>
        </p:spPr>
        <p:txBody>
          <a:bodyPr/>
          <a:lstStyle/>
          <a:p>
            <a:endParaRPr lang="pl-PL" altLang="pl-PL" dirty="0"/>
          </a:p>
          <a:p>
            <a:r>
              <a:rPr lang="pl-PL" altLang="pl-PL" dirty="0" smtClean="0"/>
              <a:t>Piotr Bielak, Mateusz Błażejewski,</a:t>
            </a:r>
          </a:p>
          <a:p>
            <a:r>
              <a:rPr lang="pl-PL" altLang="pl-PL" dirty="0" smtClean="0"/>
              <a:t>Jakub </a:t>
            </a:r>
            <a:r>
              <a:rPr lang="pl-PL" altLang="pl-PL" dirty="0" err="1" smtClean="0"/>
              <a:t>Sztukiecki</a:t>
            </a:r>
            <a:r>
              <a:rPr lang="pl-PL" altLang="pl-PL" dirty="0" smtClean="0"/>
              <a:t>, Patryk </a:t>
            </a:r>
            <a:r>
              <a:rPr lang="pl-PL" altLang="pl-PL" dirty="0" err="1" smtClean="0"/>
              <a:t>Mrozicki</a:t>
            </a:r>
            <a:r>
              <a:rPr lang="pl-PL" altLang="pl-PL" dirty="0" smtClean="0"/>
              <a:t> </a:t>
            </a:r>
            <a:endParaRPr lang="pl-PL" alt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Opis problemu</a:t>
            </a:r>
            <a:endParaRPr lang="pl-PL" alt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 dirty="0" smtClean="0"/>
              <a:t>Sygnały cyfrowe mogą zawierać długi ciąg zer lub jedynek, co może doprowadzić do desynchronizacji pomiędzy nadajnikiem a odbiornikiem.</a:t>
            </a:r>
            <a:endParaRPr lang="pl-PL" altLang="pl-PL" dirty="0"/>
          </a:p>
          <a:p>
            <a:r>
              <a:rPr lang="pl-PL" altLang="pl-PL" dirty="0" smtClean="0"/>
              <a:t>Istnieją różne metody zapobiegania desynchronizacji.</a:t>
            </a:r>
            <a:endParaRPr lang="pl-PL" altLang="pl-PL" dirty="0"/>
          </a:p>
          <a:p>
            <a:r>
              <a:rPr lang="pl-PL" altLang="pl-PL" dirty="0" smtClean="0"/>
              <a:t>Różne metody mają różną odporność na błędy losowe (szum) nakładający się na sygnał.</a:t>
            </a:r>
            <a:endParaRPr lang="pl-PL" alt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Cel projektu</a:t>
            </a:r>
            <a:endParaRPr lang="pl-PL" alt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 dirty="0" smtClean="0"/>
              <a:t>Zbadanie wpływu użycia różnych metod zapobiegających desynchronizacji na poprawność transmisji.</a:t>
            </a:r>
            <a:endParaRPr lang="pl-PL" altLang="pl-PL" dirty="0"/>
          </a:p>
          <a:p>
            <a:r>
              <a:rPr lang="pl-PL" altLang="pl-PL" dirty="0" smtClean="0"/>
              <a:t>Przeprowadzenie analizy statystycznej.</a:t>
            </a:r>
            <a:endParaRPr lang="pl-PL" altLang="pl-PL" dirty="0"/>
          </a:p>
          <a:p>
            <a:r>
              <a:rPr lang="pl-PL" altLang="pl-PL" dirty="0" smtClean="0"/>
              <a:t>Znalezienie metody optymalnej.</a:t>
            </a:r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259518353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3500" dirty="0" smtClean="0"/>
              <a:t>Metody zapobiegania desynchronizacji</a:t>
            </a:r>
            <a:endParaRPr lang="pl-PL" altLang="pl-PL" sz="3500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 dirty="0" err="1" smtClean="0"/>
              <a:t>Scrambling</a:t>
            </a:r>
            <a:r>
              <a:rPr lang="pl-PL" altLang="pl-PL" dirty="0" smtClean="0"/>
              <a:t> (różne rodzaje)</a:t>
            </a:r>
            <a:endParaRPr lang="pl-PL" altLang="pl-PL" dirty="0"/>
          </a:p>
          <a:p>
            <a:r>
              <a:rPr lang="pl-PL" altLang="pl-PL" dirty="0" smtClean="0"/>
              <a:t>TMDS (</a:t>
            </a:r>
            <a:r>
              <a:rPr lang="pl-PL" altLang="pl-PL" dirty="0" err="1" smtClean="0"/>
              <a:t>Transition-minimized</a:t>
            </a:r>
            <a:r>
              <a:rPr lang="pl-PL" altLang="pl-PL" dirty="0" smtClean="0"/>
              <a:t> </a:t>
            </a:r>
            <a:r>
              <a:rPr lang="pl-PL" altLang="pl-PL" dirty="0" err="1" smtClean="0"/>
              <a:t>differential</a:t>
            </a:r>
            <a:r>
              <a:rPr lang="pl-PL" altLang="pl-PL" dirty="0" smtClean="0"/>
              <a:t> </a:t>
            </a:r>
            <a:r>
              <a:rPr lang="pl-PL" altLang="pl-PL" dirty="0" err="1" smtClean="0"/>
              <a:t>signaling</a:t>
            </a:r>
            <a:r>
              <a:rPr lang="pl-PL" altLang="pl-PL" dirty="0" smtClean="0"/>
              <a:t>)</a:t>
            </a:r>
            <a:endParaRPr lang="pl-PL" altLang="pl-PL" dirty="0"/>
          </a:p>
          <a:p>
            <a:r>
              <a:rPr lang="pl-PL" altLang="pl-PL" dirty="0" err="1" smtClean="0"/>
              <a:t>Sync-word</a:t>
            </a:r>
            <a:endParaRPr lang="pl-PL" altLang="pl-PL" dirty="0" smtClean="0"/>
          </a:p>
          <a:p>
            <a:r>
              <a:rPr lang="pl-PL" altLang="pl-PL" dirty="0" smtClean="0"/>
              <a:t>Inne techniki opracowane w trakcie realizacji projektu.</a:t>
            </a:r>
            <a:endParaRPr lang="pl-PL" altLang="pl-PL" dirty="0"/>
          </a:p>
          <a:p>
            <a:pPr algn="just"/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418999857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Symulator</a:t>
            </a:r>
            <a:endParaRPr lang="pl-PL" alt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 dirty="0" smtClean="0"/>
              <a:t>Realizacja w języku JAVA.</a:t>
            </a:r>
            <a:endParaRPr lang="pl-PL" altLang="pl-PL" dirty="0"/>
          </a:p>
          <a:p>
            <a:r>
              <a:rPr lang="pl-PL" altLang="pl-PL" dirty="0" smtClean="0"/>
              <a:t>Generowanie lub wczytywanie z pliku sygnału przesyłanego (strumień bitów).</a:t>
            </a:r>
            <a:endParaRPr lang="pl-PL" altLang="pl-PL" dirty="0"/>
          </a:p>
          <a:p>
            <a:r>
              <a:rPr lang="pl-PL" altLang="pl-PL" dirty="0" smtClean="0"/>
              <a:t>Kodowanie i dekodowanie sygnału.</a:t>
            </a:r>
          </a:p>
          <a:p>
            <a:r>
              <a:rPr lang="pl-PL" altLang="pl-PL" dirty="0" smtClean="0"/>
              <a:t>Możliwość dostosowania wszystkich parametrów, oraz aktywowania i deaktywowania różnych technik wykorzystywanych w procesie kodowania.</a:t>
            </a:r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187725159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Symulator</a:t>
            </a:r>
            <a:endParaRPr lang="pl-PL" alt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 dirty="0" smtClean="0"/>
              <a:t>Przejrzysta reprezentacja danych i wyników symulacji (GUI).</a:t>
            </a:r>
          </a:p>
          <a:p>
            <a:r>
              <a:rPr lang="pl-PL" altLang="pl-PL" dirty="0" smtClean="0"/>
              <a:t>Generator błędów losowych nakładanych na przesyłany sygnał.</a:t>
            </a:r>
          </a:p>
          <a:p>
            <a:r>
              <a:rPr lang="pl-PL" altLang="pl-PL" dirty="0" smtClean="0"/>
              <a:t>Możliwość dostosowania wszystkich parametrów generatora błędów losowych.</a:t>
            </a:r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275372635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Źródła</a:t>
            </a:r>
            <a:endParaRPr lang="pl-PL" alt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 dirty="0" err="1" smtClean="0"/>
              <a:t>Byeong</a:t>
            </a:r>
            <a:r>
              <a:rPr lang="pl-PL" altLang="pl-PL" dirty="0" smtClean="0"/>
              <a:t> G. Lee, </a:t>
            </a:r>
            <a:r>
              <a:rPr lang="pl-PL" altLang="pl-PL" dirty="0" err="1" smtClean="0"/>
              <a:t>Seok</a:t>
            </a:r>
            <a:r>
              <a:rPr lang="pl-PL" altLang="pl-PL" dirty="0" smtClean="0"/>
              <a:t> C. Kim </a:t>
            </a:r>
            <a:r>
              <a:rPr lang="pl-PL" altLang="pl-PL" i="1" dirty="0" err="1" smtClean="0"/>
              <a:t>Scrambling</a:t>
            </a:r>
            <a:r>
              <a:rPr lang="pl-PL" altLang="pl-PL" i="1" dirty="0" smtClean="0"/>
              <a:t> </a:t>
            </a:r>
            <a:r>
              <a:rPr lang="pl-PL" altLang="pl-PL" i="1" dirty="0" err="1" smtClean="0"/>
              <a:t>Techniques</a:t>
            </a:r>
            <a:r>
              <a:rPr lang="pl-PL" altLang="pl-PL" i="1" dirty="0" smtClean="0"/>
              <a:t> for Digital </a:t>
            </a:r>
            <a:r>
              <a:rPr lang="pl-PL" altLang="pl-PL" i="1" dirty="0" err="1" smtClean="0"/>
              <a:t>Transmission</a:t>
            </a:r>
            <a:endParaRPr lang="pl-PL" altLang="pl-PL" dirty="0"/>
          </a:p>
          <a:p>
            <a:r>
              <a:rPr lang="pl-PL" altLang="pl-PL" i="1" dirty="0"/>
              <a:t>https://</a:t>
            </a:r>
            <a:r>
              <a:rPr lang="pl-PL" altLang="pl-PL" i="1" dirty="0" smtClean="0"/>
              <a:t>en.wikipedia.org/wiki/Scrambler</a:t>
            </a:r>
            <a:endParaRPr lang="pl-PL" altLang="pl-PL" i="1" dirty="0"/>
          </a:p>
          <a:p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220692411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jekt domyślny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0</TotalTime>
  <Words>190</Words>
  <Application>Microsoft Office PowerPoint</Application>
  <PresentationFormat>Pokaz na ekranie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1_Projekt domyślny</vt:lpstr>
      <vt:lpstr>Unikanie utraty synchronizacji przy pomocy randomizacji (Scrambling)</vt:lpstr>
      <vt:lpstr>Opis problemu</vt:lpstr>
      <vt:lpstr>Cel projektu</vt:lpstr>
      <vt:lpstr>Metody zapobiegania desynchronizacji</vt:lpstr>
      <vt:lpstr>Symulator</vt:lpstr>
      <vt:lpstr>Symulator</vt:lpstr>
      <vt:lpstr>Źródła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Unikanie utraty synchronizacji przy pomocy randomizacji (Scrambling)</dc:title>
  <dc:creator>User</dc:creator>
  <cp:lastModifiedBy>Student 218137</cp:lastModifiedBy>
  <cp:revision>10</cp:revision>
  <dcterms:created xsi:type="dcterms:W3CDTF">2016-03-02T18:57:12Z</dcterms:created>
  <dcterms:modified xsi:type="dcterms:W3CDTF">2016-03-02T20:06:28Z</dcterms:modified>
</cp:coreProperties>
</file>