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Cliquez pour éditer le format du texte-titre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Cliquez pour éditer le format du plan de texte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Source Sans Pro Light"/>
              </a:rPr>
              <a:t>Second niveau de plan</a:t>
            </a:r>
            <a:endParaRPr b="0" lang="fr-F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fr-FR" sz="1800" spc="-1" strike="noStrike">
                <a:solidFill>
                  <a:srgbClr val="1c1c1c"/>
                </a:solidFill>
                <a:latin typeface="Source Sans Pro Light"/>
              </a:rPr>
              <a:t>Troisième niveau de plan</a:t>
            </a:r>
            <a:endParaRPr b="0" lang="fr-F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Quatrième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Cinquième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Sixième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Septième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&lt;date/heure&gt;</a:t>
            </a:r>
            <a:endParaRPr b="1" lang="fr-F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&lt;pied de page&gt;</a:t>
            </a:r>
            <a:endParaRPr b="1" lang="fr-F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4AD36DC-7EF9-463F-9AFE-5D69C67D3AD6}" type="slidenum"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&lt;numéro&gt;</a:t>
            </a:fld>
            <a:endParaRPr b="1" lang="fr-F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fr-FR" sz="3200" spc="-1" strike="noStrike">
                <a:solidFill>
                  <a:srgbClr val="ffffff"/>
                </a:solidFill>
                <a:latin typeface="Source Sans Pro Black"/>
              </a:rPr>
              <a:t>Cliquez pour éditer le format du texte-titre</a:t>
            </a:r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fr-FR" sz="2600" spc="-1" strike="noStrike">
                <a:solidFill>
                  <a:srgbClr val="1c1c1c"/>
                </a:solidFill>
                <a:latin typeface="Source Sans Pro Semibold"/>
              </a:rPr>
              <a:t>Cliquez pour éditer le format du plan de texte</a:t>
            </a:r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fr-FR" sz="2200" spc="-1" strike="noStrike">
                <a:solidFill>
                  <a:srgbClr val="1c1c1c"/>
                </a:solidFill>
                <a:latin typeface="Source Sans Pro Light"/>
              </a:rPr>
              <a:t>Second niveau de plan</a:t>
            </a:r>
            <a:endParaRPr b="0" lang="fr-F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fr-FR" sz="1800" spc="-1" strike="noStrike">
                <a:solidFill>
                  <a:srgbClr val="1c1c1c"/>
                </a:solidFill>
                <a:latin typeface="Source Sans Pro Light"/>
              </a:rPr>
              <a:t>Troisième niveau de plan</a:t>
            </a:r>
            <a:endParaRPr b="0" lang="fr-F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Quatrième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Cinquième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Sixième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fr-FR" sz="1600" spc="-1" strike="noStrike">
                <a:solidFill>
                  <a:srgbClr val="1c1c1c"/>
                </a:solidFill>
                <a:latin typeface="Source Sans Pro Light"/>
              </a:rPr>
              <a:t>Septième niveau de plan</a:t>
            </a:r>
            <a:endParaRPr b="0" lang="fr-F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&lt;date/heure&gt;</a:t>
            </a:r>
            <a:endParaRPr b="1" lang="fr-F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&lt;pied de page&gt;</a:t>
            </a:r>
            <a:endParaRPr b="1" lang="fr-F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C564F6C-E636-4A53-BADB-79983F6A0019}" type="slidenum">
              <a:rPr b="1" lang="fr-FR" sz="1800" spc="-1" strike="noStrike">
                <a:solidFill>
                  <a:srgbClr val="e74c3c"/>
                </a:solidFill>
                <a:latin typeface="Source Sans Pro Black"/>
              </a:rPr>
              <a:t>&lt;numéro&gt;</a:t>
            </a:fld>
            <a:endParaRPr b="1" lang="fr-F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fr-FR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fr-F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fr-F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2021-04-25T09:05:09Z</dcterms:created>
  <dc:creator/>
  <dc:description/>
  <dc:language>fr-FR</dc:language>
  <cp:lastModifiedBy/>
  <cp:revision>1</cp:revision>
  <dc:subject/>
  <dc:title>Alizarin</dc:title>
</cp:coreProperties>
</file>