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3.png" ContentType="image/png"/>
  <Override PartName="/ppt/media/image8.png" ContentType="image/png"/>
  <Override PartName="/ppt/media/image12.png" ContentType="image/png"/>
  <Override PartName="/ppt/media/image7.png" ContentType="image/png"/>
  <Override PartName="/ppt/media/image11.png" ContentType="image/png"/>
  <Override PartName="/ppt/media/image6.png" ContentType="image/png"/>
  <Override PartName="/ppt/media/image19.png" ContentType="image/png"/>
  <Override PartName="/ppt/media/image1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2.png" ContentType="image/png"/>
  <Override PartName="/ppt/media/image9.jpeg" ContentType="image/jpe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05DAE74-8C60-4EC6-898F-D7ADB162872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NZ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F40E4AF-85AE-488D-A6C9-9973A5F8896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NZ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42ADDFE-C31F-4341-83E9-2B673B90B85B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NZ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0C7C919-ED41-4D26-8EF4-EBCB4F19EE51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NZ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E0B6CB8-D23F-421A-9B11-225A799F68F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NZ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NZ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08545A1-85BF-48D1-85E8-106E7B604C7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NZ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F60A9AC-FF96-4F9D-A4F6-D6EEE01C8AB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NZ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E887F4F-BB45-49F6-9CF7-964B2FAD3F0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NZ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4EF3F76-EBA1-41AC-AB59-A4FDD8CCDDF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NZ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NZ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7333426-53B3-4602-B203-308C4790E5C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NZ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0BB8167-5D85-4BA5-A0D1-B099D37E7CF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NZ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NZ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147D035-303F-40D4-95B7-CD2BAAD2246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NZ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1AECDE7-ECBA-4CC1-BE3A-32D76D43769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NZ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69C2099-D00C-4F15-A39A-B49924745F4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NZ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88168E8-52D7-4E9F-A7F7-0322E94C837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NZ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B9E9297-2A7B-4FDC-B289-C5307B7B6C5E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NZ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80795DE-0468-467B-8651-E751B106A75D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NZ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AFAD1BA-E37F-4435-B0A3-7A5EBCB5503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NZ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42339B6-4C4B-4308-B344-DCC7C9CC652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NZ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F041A57-F88E-4AB2-98AA-E006E5B20E4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NZ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NZ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7735915-59E0-4736-BCF1-5B83056E4C6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NZ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C93442C-53EA-4106-A8C3-97774F721A1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NZ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98F6D0E-0047-4F9F-B129-79856F6CFC0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NZ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185290F-F649-4C07-9424-DAC306A9D9C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NZ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NZ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NZ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NZ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NZ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NZ" sz="1400" spc="-1" strike="noStrike">
                <a:latin typeface="Times New Roman"/>
              </a:rPr>
              <a:t>&lt;footer&gt;</a:t>
            </a:r>
            <a:endParaRPr b="0" lang="en-NZ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NZ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75CD3D0-4964-45F3-82D0-BBBDC371D4ED}" type="slidenum">
              <a:rPr b="0" lang="en-NZ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NZ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NZ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NZ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NZ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NZ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NZ" sz="1400" spc="-1" strike="noStrike">
                <a:latin typeface="Times New Roman"/>
              </a:rPr>
              <a:t>&lt;footer&gt;</a:t>
            </a:r>
            <a:endParaRPr b="0" lang="en-NZ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NZ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5EA8788-3AAB-4ADD-A78D-EBDA6F32548D}" type="slidenum">
              <a:rPr b="0" lang="en-NZ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NZ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Picture 2" descr="Logo DevOps"/>
          <p:cNvPicPr/>
          <p:nvPr/>
        </p:nvPicPr>
        <p:blipFill>
          <a:blip r:embed="rId1"/>
          <a:stretch/>
        </p:blipFill>
        <p:spPr>
          <a:xfrm>
            <a:off x="337680" y="540000"/>
            <a:ext cx="4882320" cy="3661560"/>
          </a:xfrm>
          <a:prstGeom prst="rect">
            <a:avLst/>
          </a:prstGeom>
          <a:ln w="0">
            <a:noFill/>
          </a:ln>
        </p:spPr>
      </p:pic>
      <p:pic>
        <p:nvPicPr>
          <p:cNvPr id="83" name="Picture 1" descr="Logo DevOps"/>
          <p:cNvPicPr/>
          <p:nvPr/>
        </p:nvPicPr>
        <p:blipFill>
          <a:blip r:embed="rId2"/>
          <a:srcRect l="18995" t="11992" r="18003" b="28000"/>
          <a:stretch/>
        </p:blipFill>
        <p:spPr>
          <a:xfrm>
            <a:off x="6300000" y="720360"/>
            <a:ext cx="3779640" cy="2699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Picture 2" descr="logo-devops - VLR Training Software Training institute Kukatpally -Jntu"/>
          <p:cNvPicPr/>
          <p:nvPr/>
        </p:nvPicPr>
        <p:blipFill>
          <a:blip r:embed="rId1"/>
          <a:stretch/>
        </p:blipFill>
        <p:spPr>
          <a:xfrm>
            <a:off x="246600" y="428400"/>
            <a:ext cx="3171600" cy="3619080"/>
          </a:xfrm>
          <a:prstGeom prst="rect">
            <a:avLst/>
          </a:prstGeom>
          <a:ln w="0">
            <a:noFill/>
          </a:ln>
        </p:spPr>
      </p:pic>
      <p:pic>
        <p:nvPicPr>
          <p:cNvPr id="85" name="Picture 4" descr="Devops Logo by Paul Wallas on Dribbble"/>
          <p:cNvPicPr/>
          <p:nvPr/>
        </p:nvPicPr>
        <p:blipFill>
          <a:blip r:embed="rId2"/>
          <a:stretch/>
        </p:blipFill>
        <p:spPr>
          <a:xfrm>
            <a:off x="5627160" y="906840"/>
            <a:ext cx="4828680" cy="3619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Picture 6" descr="Devops Wallpapers - Wallpaper Cave"/>
          <p:cNvPicPr/>
          <p:nvPr/>
        </p:nvPicPr>
        <p:blipFill>
          <a:blip r:embed="rId1"/>
          <a:stretch/>
        </p:blipFill>
        <p:spPr>
          <a:xfrm>
            <a:off x="547920" y="912240"/>
            <a:ext cx="6438600" cy="3619080"/>
          </a:xfrm>
          <a:prstGeom prst="rect">
            <a:avLst/>
          </a:prstGeom>
          <a:ln w="0">
            <a:noFill/>
          </a:ln>
        </p:spPr>
      </p:pic>
      <p:pic>
        <p:nvPicPr>
          <p:cNvPr id="87" name="Picture 2" descr="9 Top DevOps Tools for 2021 - ITChronicles"/>
          <p:cNvPicPr/>
          <p:nvPr/>
        </p:nvPicPr>
        <p:blipFill>
          <a:blip r:embed="rId2"/>
          <a:stretch/>
        </p:blipFill>
        <p:spPr>
          <a:xfrm>
            <a:off x="8024400" y="912240"/>
            <a:ext cx="3619080" cy="3619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Picture 4" descr="Frequently Asked Questions (FAQs) On DevOps - ITChronicles"/>
          <p:cNvPicPr/>
          <p:nvPr/>
        </p:nvPicPr>
        <p:blipFill>
          <a:blip r:embed="rId1"/>
          <a:stretch/>
        </p:blipFill>
        <p:spPr>
          <a:xfrm>
            <a:off x="352080" y="226440"/>
            <a:ext cx="3619080" cy="3619080"/>
          </a:xfrm>
          <a:prstGeom prst="rect">
            <a:avLst/>
          </a:prstGeom>
          <a:ln w="0">
            <a:noFill/>
          </a:ln>
        </p:spPr>
      </p:pic>
      <p:pic>
        <p:nvPicPr>
          <p:cNvPr id="89" name="Picture 2" descr="Development &amp; Operations | DevOps » DevOps"/>
          <p:cNvPicPr/>
          <p:nvPr/>
        </p:nvPicPr>
        <p:blipFill>
          <a:blip r:embed="rId2"/>
          <a:stretch/>
        </p:blipFill>
        <p:spPr>
          <a:xfrm>
            <a:off x="5260680" y="524160"/>
            <a:ext cx="6391080" cy="3619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Picture 2" descr="DevOps to answer the call for rapid innovation"/>
          <p:cNvPicPr/>
          <p:nvPr/>
        </p:nvPicPr>
        <p:blipFill>
          <a:blip r:embed="rId1"/>
          <a:stretch/>
        </p:blipFill>
        <p:spPr>
          <a:xfrm>
            <a:off x="265680" y="471960"/>
            <a:ext cx="7336080" cy="4125240"/>
          </a:xfrm>
          <a:prstGeom prst="rect">
            <a:avLst/>
          </a:prstGeom>
          <a:ln w="0">
            <a:noFill/>
          </a:ln>
        </p:spPr>
      </p:pic>
      <p:pic>
        <p:nvPicPr>
          <p:cNvPr id="91" name="Picture 4" descr="Certified DevOps Developer (CDD) | Tepat eLearning Malaysia"/>
          <p:cNvPicPr/>
          <p:nvPr/>
        </p:nvPicPr>
        <p:blipFill>
          <a:blip r:embed="rId2"/>
          <a:stretch/>
        </p:blipFill>
        <p:spPr>
          <a:xfrm>
            <a:off x="6188400" y="2980080"/>
            <a:ext cx="5428800" cy="3619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Picture 6" descr="Devsecopslogo Logo Image for Free - Free Logo Image"/>
          <p:cNvPicPr/>
          <p:nvPr/>
        </p:nvPicPr>
        <p:blipFill>
          <a:blip r:embed="rId1"/>
          <a:stretch/>
        </p:blipFill>
        <p:spPr>
          <a:xfrm>
            <a:off x="237960" y="568800"/>
            <a:ext cx="5857560" cy="3381120"/>
          </a:xfrm>
          <a:prstGeom prst="rect">
            <a:avLst/>
          </a:prstGeom>
          <a:ln w="0">
            <a:noFill/>
          </a:ln>
        </p:spPr>
      </p:pic>
      <p:pic>
        <p:nvPicPr>
          <p:cNvPr id="93" name="Picture 2" descr="DevSecOps: Secure code quickly and easily | Red Hat Developer"/>
          <p:cNvPicPr/>
          <p:nvPr/>
        </p:nvPicPr>
        <p:blipFill>
          <a:blip r:embed="rId2"/>
          <a:stretch/>
        </p:blipFill>
        <p:spPr>
          <a:xfrm>
            <a:off x="5286240" y="3303000"/>
            <a:ext cx="6667200" cy="3485880"/>
          </a:xfrm>
          <a:prstGeom prst="rect">
            <a:avLst/>
          </a:prstGeom>
          <a:ln w="0">
            <a:noFill/>
          </a:ln>
        </p:spPr>
      </p:pic>
      <p:sp>
        <p:nvSpPr>
          <p:cNvPr id="94" name="TextBox 1"/>
          <p:cNvSpPr/>
          <p:nvPr/>
        </p:nvSpPr>
        <p:spPr>
          <a:xfrm>
            <a:off x="8798040" y="2710080"/>
            <a:ext cx="10605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NZ" sz="1800" spc="-1" strike="noStrike">
                <a:solidFill>
                  <a:srgbClr val="000000"/>
                </a:solidFill>
                <a:latin typeface="Calibri"/>
              </a:rPr>
              <a:t>Red hat</a:t>
            </a:r>
            <a:endParaRPr b="0" lang="en-NZ" sz="1800" spc="-1" strike="noStrike">
              <a:latin typeface="Arial"/>
            </a:endParaRPr>
          </a:p>
        </p:txBody>
      </p:sp>
      <p:sp>
        <p:nvSpPr>
          <p:cNvPr id="95" name="TextBox 2"/>
          <p:cNvSpPr/>
          <p:nvPr/>
        </p:nvSpPr>
        <p:spPr>
          <a:xfrm>
            <a:off x="1374480" y="3765600"/>
            <a:ext cx="6292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NZ" sz="1800" spc="-1" strike="noStrike">
                <a:solidFill>
                  <a:srgbClr val="000000"/>
                </a:solidFill>
                <a:latin typeface="Calibri"/>
              </a:rPr>
              <a:t>free</a:t>
            </a:r>
            <a:endParaRPr b="0" lang="en-NZ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Picture 2" descr="DevSecOps: What It Is and Why It's Important - Platinum Technologies"/>
          <p:cNvPicPr/>
          <p:nvPr/>
        </p:nvPicPr>
        <p:blipFill>
          <a:blip r:embed="rId1"/>
          <a:stretch/>
        </p:blipFill>
        <p:spPr>
          <a:xfrm>
            <a:off x="177120" y="151920"/>
            <a:ext cx="5790960" cy="3619080"/>
          </a:xfrm>
          <a:prstGeom prst="rect">
            <a:avLst/>
          </a:prstGeom>
          <a:ln w="0">
            <a:noFill/>
          </a:ln>
        </p:spPr>
      </p:pic>
      <p:pic>
        <p:nvPicPr>
          <p:cNvPr id="97" name="Picture 4" descr="hahwul/DevSecOps - bytemeta"/>
          <p:cNvPicPr/>
          <p:nvPr/>
        </p:nvPicPr>
        <p:blipFill>
          <a:blip r:embed="rId2"/>
          <a:stretch/>
        </p:blipFill>
        <p:spPr>
          <a:xfrm>
            <a:off x="6223680" y="3260880"/>
            <a:ext cx="5714640" cy="3419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Picture 6" descr="DevSecOps: A Definition, Explanation &amp; Exploration of DevOps Security ..."/>
          <p:cNvPicPr/>
          <p:nvPr/>
        </p:nvPicPr>
        <p:blipFill>
          <a:blip r:embed="rId1"/>
          <a:stretch/>
        </p:blipFill>
        <p:spPr>
          <a:xfrm>
            <a:off x="205560" y="205200"/>
            <a:ext cx="5790960" cy="3619080"/>
          </a:xfrm>
          <a:prstGeom prst="rect">
            <a:avLst/>
          </a:prstGeom>
          <a:ln w="0">
            <a:noFill/>
          </a:ln>
        </p:spPr>
      </p:pic>
      <p:pic>
        <p:nvPicPr>
          <p:cNvPr id="99" name="Picture 2" descr="Common DevSecOps Challenges and How to Overcome Them - DEV Community"/>
          <p:cNvPicPr/>
          <p:nvPr/>
        </p:nvPicPr>
        <p:blipFill>
          <a:blip r:embed="rId2"/>
          <a:stretch/>
        </p:blipFill>
        <p:spPr>
          <a:xfrm>
            <a:off x="5319000" y="3570480"/>
            <a:ext cx="6667200" cy="2800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Picture 4" descr="Cloud Securance - DevSecOps (cropped)"/>
          <p:cNvPicPr/>
          <p:nvPr/>
        </p:nvPicPr>
        <p:blipFill>
          <a:blip r:embed="rId1"/>
          <a:stretch/>
        </p:blipFill>
        <p:spPr>
          <a:xfrm>
            <a:off x="246600" y="532440"/>
            <a:ext cx="4784400" cy="4784400"/>
          </a:xfrm>
          <a:prstGeom prst="rect">
            <a:avLst/>
          </a:prstGeom>
          <a:ln w="0">
            <a:noFill/>
          </a:ln>
        </p:spPr>
      </p:pic>
      <p:pic>
        <p:nvPicPr>
          <p:cNvPr id="101" name="Picture 2" descr="All Aboard the DevOps SHIP"/>
          <p:cNvPicPr/>
          <p:nvPr/>
        </p:nvPicPr>
        <p:blipFill>
          <a:blip r:embed="rId2"/>
          <a:stretch/>
        </p:blipFill>
        <p:spPr>
          <a:xfrm>
            <a:off x="5888160" y="3709440"/>
            <a:ext cx="5934960" cy="2890800"/>
          </a:xfrm>
          <a:prstGeom prst="rect">
            <a:avLst/>
          </a:prstGeom>
          <a:ln w="0">
            <a:noFill/>
          </a:ln>
        </p:spPr>
      </p:pic>
      <p:pic>
        <p:nvPicPr>
          <p:cNvPr id="102" name="Picture 4" descr="DevSecOps에 관하여 | yoonho's dev notes"/>
          <p:cNvPicPr/>
          <p:nvPr/>
        </p:nvPicPr>
        <p:blipFill>
          <a:blip r:embed="rId3"/>
          <a:stretch/>
        </p:blipFill>
        <p:spPr>
          <a:xfrm>
            <a:off x="6307200" y="257400"/>
            <a:ext cx="5069520" cy="3033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138</TotalTime>
  <Application>LibreOffice/7.3.7.2$Linux_X86_64 LibreOffice_project/30$Build-2</Application>
  <AppVersion>15.0000</AppVersion>
  <Words>3</Words>
  <Paragraphs>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2023-12-13T22:20:54Z</dcterms:created>
  <dc:creator>Peter Bink</dc:creator>
  <dc:description/>
  <dc:language>en-NZ</dc:language>
  <cp:lastModifiedBy/>
  <dcterms:modified xsi:type="dcterms:W3CDTF">2023-12-14T23:37:03Z</dcterms:modified>
  <cp:revision>2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9</vt:i4>
  </property>
</Properties>
</file>