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60" d="100"/>
          <a:sy n="60" d="100"/>
        </p:scale>
        <p:origin x="8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5349-3307-C95B-524C-41474D384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056A2-9EEA-15C4-CF4C-3C492AC2D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51BB5-75A2-2B72-DF1D-78C9A122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15BE-E47B-4EAC-86D2-2B3E14B8D281}" type="datetimeFigureOut">
              <a:rPr lang="en-NZ" smtClean="0"/>
              <a:t>14/12/2023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07F80-C7AE-541A-C2B6-05F58777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4C8AC-8FD0-972E-B0DC-C23944B5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4705-7134-43C0-ACE0-141F685337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238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777D-2DA2-E842-C271-079CBA4F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F0D7B-0D43-89ED-5AE2-ACF17663D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6014E-90CE-37A5-5C7B-9F07BCD1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15BE-E47B-4EAC-86D2-2B3E14B8D281}" type="datetimeFigureOut">
              <a:rPr lang="en-NZ" smtClean="0"/>
              <a:t>14/12/2023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DFDA9-EDA0-D3F5-4249-64417BBA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5F3DF-28DC-1C19-085B-9A2AC995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4705-7134-43C0-ACE0-141F685337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685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1DE81-C68A-5657-B3D1-0442D3055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28684-4511-B3C1-CC05-F3FB2DE68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815B2-AF0C-5C01-DF44-A55FADA0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15BE-E47B-4EAC-86D2-2B3E14B8D281}" type="datetimeFigureOut">
              <a:rPr lang="en-NZ" smtClean="0"/>
              <a:t>14/12/2023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7E5A2-C1F8-465C-25B7-131059F2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4671-0E5B-6DEB-2347-09AFC859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4705-7134-43C0-ACE0-141F685337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119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007B-AEB8-17EA-1612-30B1E63D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E563-01F4-FDA4-7BFC-1D88815E1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FC203-8E4A-9B7B-11E8-1C28D109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15BE-E47B-4EAC-86D2-2B3E14B8D281}" type="datetimeFigureOut">
              <a:rPr lang="en-NZ" smtClean="0"/>
              <a:t>14/12/2023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1E869-C94B-4B80-BF39-F7D74912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91FB9-165E-7BAD-B890-C8E61F63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4705-7134-43C0-ACE0-141F685337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479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F9CB-CA79-7DD9-812C-E1CA0516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66685-A9B0-D580-4636-D622C7B56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E73E6-D599-DE63-0AB0-25DD1AAA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15BE-E47B-4EAC-86D2-2B3E14B8D281}" type="datetimeFigureOut">
              <a:rPr lang="en-NZ" smtClean="0"/>
              <a:t>14/12/2023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ED641-ADD0-D4FD-152A-A9F98324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EC8A8-9B1A-2934-F149-4831A850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4705-7134-43C0-ACE0-141F685337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831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D543-4569-F9BE-7A33-20C8BC3E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DB7AA-A17B-252C-CDAC-9E8699910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C189C-7D68-6469-BCAE-75E2078AB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557EB-6393-619B-AD1E-E58A45BD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15BE-E47B-4EAC-86D2-2B3E14B8D281}" type="datetimeFigureOut">
              <a:rPr lang="en-NZ" smtClean="0"/>
              <a:t>14/12/2023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90506-0F1E-7D5E-5729-E342DE03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8E912-94B2-EBA8-F982-58068B57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4705-7134-43C0-ACE0-141F685337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836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FD3A-88D2-101B-7E18-DDE4BFEA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6EC23-A789-4577-6DF7-FE6EBA350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84BC6-81BD-947E-B7B6-8E26380D3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7B991-D979-9F48-5E74-98C12761D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CBACA-72D7-5B29-F9D4-5756AA6BA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2883D2-A624-1857-AEE7-5E5FED06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15BE-E47B-4EAC-86D2-2B3E14B8D281}" type="datetimeFigureOut">
              <a:rPr lang="en-NZ" smtClean="0"/>
              <a:t>14/12/2023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00DF7-10F9-B27B-DE14-8E931A85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5E8D4-5A94-7C27-B078-FB1FEDC2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4705-7134-43C0-ACE0-141F685337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825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04B9-5DEA-8FD1-82B7-F29EF0B5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EEADF-11E2-9119-2B1A-021D6ECF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15BE-E47B-4EAC-86D2-2B3E14B8D281}" type="datetimeFigureOut">
              <a:rPr lang="en-NZ" smtClean="0"/>
              <a:t>14/12/2023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1E822-00DE-9B7E-4680-95614112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A9B75-AF92-2A44-EF9C-4E48B6C9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4705-7134-43C0-ACE0-141F685337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063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5AB75-4BA4-E791-43B3-FF7878B8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15BE-E47B-4EAC-86D2-2B3E14B8D281}" type="datetimeFigureOut">
              <a:rPr lang="en-NZ" smtClean="0"/>
              <a:t>14/12/2023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F75F3-1B1C-CCD4-E862-2D5413FD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2C968-06D6-A037-508F-E3FA8C5B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4705-7134-43C0-ACE0-141F685337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081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4C50-C0D0-0C18-643E-30038198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01197-060C-C09C-8008-0F0DE17FD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6FD66-BF21-4732-1556-E0F234930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CEAAF-EB29-04E0-D0C9-4F0AC104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15BE-E47B-4EAC-86D2-2B3E14B8D281}" type="datetimeFigureOut">
              <a:rPr lang="en-NZ" smtClean="0"/>
              <a:t>14/12/2023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BFE60-4508-0308-3B2F-D9971295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059A9-C6DF-1AFB-AFA0-7EF4DF9E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4705-7134-43C0-ACE0-141F685337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230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4E34-F283-26B5-F356-ED86BBB7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6EEDF-C727-5ABC-E0B3-63FDA3ABA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043E7-92E9-BF0E-C40D-A4D218A6D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AD5E4-149D-182F-8A59-2A8630D3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15BE-E47B-4EAC-86D2-2B3E14B8D281}" type="datetimeFigureOut">
              <a:rPr lang="en-NZ" smtClean="0"/>
              <a:t>14/12/2023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7CDEE-E291-5BD9-8372-21E989B4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51F55-EAE1-6AAF-1470-909019ED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4705-7134-43C0-ACE0-141F685337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748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E03E3-098F-4356-2F10-8135AF28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8F388-88D8-0CDD-2B1F-ED8AC93AA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D8E12-6C8D-0509-47AE-69A4427BF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15BE-E47B-4EAC-86D2-2B3E14B8D281}" type="datetimeFigureOut">
              <a:rPr lang="en-NZ" smtClean="0"/>
              <a:t>14/12/2023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D012E-EFFA-04E4-1B33-A18059AAE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99506-EB77-5775-64E2-3C14505BF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54705-7134-43C0-ACE0-141F685337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4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97D8-C21E-5E74-612D-81D25B358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5D9E1-A5DD-A545-5C0B-96C19BBB6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026" name="Picture 2" descr="Logo DevOps">
            <a:extLst>
              <a:ext uri="{FF2B5EF4-FFF2-40B4-BE49-F238E27FC236}">
                <a16:creationId xmlns:a16="http://schemas.microsoft.com/office/drawing/2014/main" id="{9AC7A318-67A3-C203-4BEB-D935B888A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591" y="233915"/>
            <a:ext cx="7942521" cy="595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33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-devops - VLR Training Software Training institute Kukatpally -Jntu">
            <a:extLst>
              <a:ext uri="{FF2B5EF4-FFF2-40B4-BE49-F238E27FC236}">
                <a16:creationId xmlns:a16="http://schemas.microsoft.com/office/drawing/2014/main" id="{7495E9CC-257C-102B-FBC3-E95A6A85C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3" y="428404"/>
            <a:ext cx="317182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vops Logo by Paul Wallas on Dribbble">
            <a:extLst>
              <a:ext uri="{FF2B5EF4-FFF2-40B4-BE49-F238E27FC236}">
                <a16:creationId xmlns:a16="http://schemas.microsoft.com/office/drawing/2014/main" id="{F49EFCF8-E5EE-6F83-FE57-1A1BDCFC2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2" y="906868"/>
            <a:ext cx="48291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86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Devops Wallpapers - Wallpaper Cave">
            <a:extLst>
              <a:ext uri="{FF2B5EF4-FFF2-40B4-BE49-F238E27FC236}">
                <a16:creationId xmlns:a16="http://schemas.microsoft.com/office/drawing/2014/main" id="{333124F8-EE9A-2744-9802-AC6EB85DF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1" y="912185"/>
            <a:ext cx="64389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9 Top DevOps Tools for 2021 - ITChronicles">
            <a:extLst>
              <a:ext uri="{FF2B5EF4-FFF2-40B4-BE49-F238E27FC236}">
                <a16:creationId xmlns:a16="http://schemas.microsoft.com/office/drawing/2014/main" id="{060D1D25-4723-0FEC-773C-8BCF50CD2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479" y="912185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53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Frequently Asked Questions (FAQs) On DevOps - ITChronicles">
            <a:extLst>
              <a:ext uri="{FF2B5EF4-FFF2-40B4-BE49-F238E27FC236}">
                <a16:creationId xmlns:a16="http://schemas.microsoft.com/office/drawing/2014/main" id="{8DB15F68-ADA8-E2F7-AA8B-3F28CC29E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03" y="226386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evelopment &amp; Operations | DevOps » DevOps">
            <a:extLst>
              <a:ext uri="{FF2B5EF4-FFF2-40B4-BE49-F238E27FC236}">
                <a16:creationId xmlns:a16="http://schemas.microsoft.com/office/drawing/2014/main" id="{38F7FDD4-06FD-D5EC-1FBD-DBDE7AFD8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791" y="524097"/>
            <a:ext cx="63912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34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evOps to answer the call for rapid innovation">
            <a:extLst>
              <a:ext uri="{FF2B5EF4-FFF2-40B4-BE49-F238E27FC236}">
                <a16:creationId xmlns:a16="http://schemas.microsoft.com/office/drawing/2014/main" id="{A64058F7-5097-CC76-A7CD-080728770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4" y="472041"/>
            <a:ext cx="7336465" cy="412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ertified DevOps Developer (CDD) | Tepat eLearning Malaysia">
            <a:extLst>
              <a:ext uri="{FF2B5EF4-FFF2-40B4-BE49-F238E27FC236}">
                <a16:creationId xmlns:a16="http://schemas.microsoft.com/office/drawing/2014/main" id="{00B49F70-D19C-4CCE-8AF3-FD5D7A147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370" y="2980217"/>
            <a:ext cx="54292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58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Devsecopslogo Logo Image for Free - Free Logo Image">
            <a:extLst>
              <a:ext uri="{FF2B5EF4-FFF2-40B4-BE49-F238E27FC236}">
                <a16:creationId xmlns:a16="http://schemas.microsoft.com/office/drawing/2014/main" id="{07EED381-7E8B-D058-C1B3-A0278BAA2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568732"/>
            <a:ext cx="58578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vSecOps: Secure code quickly and easily | Red Hat Developer">
            <a:extLst>
              <a:ext uri="{FF2B5EF4-FFF2-40B4-BE49-F238E27FC236}">
                <a16:creationId xmlns:a16="http://schemas.microsoft.com/office/drawing/2014/main" id="{D8DEFE15-FFC1-E5B8-3F56-40E90F6D7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302850"/>
            <a:ext cx="6667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AD7CF6-C6C1-EC59-9B2D-FCBEB82D11A0}"/>
              </a:ext>
            </a:extLst>
          </p:cNvPr>
          <p:cNvSpPr txBox="1"/>
          <p:nvPr/>
        </p:nvSpPr>
        <p:spPr>
          <a:xfrm>
            <a:off x="8876780" y="2710235"/>
            <a:ext cx="9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Red hat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72AE2-4B77-A6E3-FD88-C7E9DBA9A707}"/>
              </a:ext>
            </a:extLst>
          </p:cNvPr>
          <p:cNvSpPr txBox="1"/>
          <p:nvPr/>
        </p:nvSpPr>
        <p:spPr>
          <a:xfrm>
            <a:off x="1407648" y="3765441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free</a:t>
            </a:r>
          </a:p>
        </p:txBody>
      </p:sp>
    </p:spTree>
    <p:extLst>
      <p:ext uri="{BB962C8B-B14F-4D97-AF65-F5344CB8AC3E}">
        <p14:creationId xmlns:p14="http://schemas.microsoft.com/office/powerpoint/2010/main" val="215880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evSecOps: What It Is and Why It's Important - Platinum Technologies">
            <a:extLst>
              <a:ext uri="{FF2B5EF4-FFF2-40B4-BE49-F238E27FC236}">
                <a16:creationId xmlns:a16="http://schemas.microsoft.com/office/drawing/2014/main" id="{2539B275-EF2E-BA04-80A7-9A844D7E4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10" y="151957"/>
            <a:ext cx="57912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ahwul/DevSecOps - bytemeta">
            <a:extLst>
              <a:ext uri="{FF2B5EF4-FFF2-40B4-BE49-F238E27FC236}">
                <a16:creationId xmlns:a16="http://schemas.microsoft.com/office/drawing/2014/main" id="{69853EDB-EFD3-E391-1994-66E63C83A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592" y="3260984"/>
            <a:ext cx="5715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27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DevSecOps: A Definition, Explanation &amp; Exploration of DevOps Security ...">
            <a:extLst>
              <a:ext uri="{FF2B5EF4-FFF2-40B4-BE49-F238E27FC236}">
                <a16:creationId xmlns:a16="http://schemas.microsoft.com/office/drawing/2014/main" id="{1884DDB1-F57A-E502-ABBB-6DBEC08DF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63" y="205119"/>
            <a:ext cx="57912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ommon DevSecOps Challenges and How to Overcome Them - DEV Community">
            <a:extLst>
              <a:ext uri="{FF2B5EF4-FFF2-40B4-BE49-F238E27FC236}">
                <a16:creationId xmlns:a16="http://schemas.microsoft.com/office/drawing/2014/main" id="{B1C055F8-ECC0-7A63-EF6F-9F4F3B7C7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937" y="3570546"/>
            <a:ext cx="66675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33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Cloud Securance - DevSecOps (cropped)">
            <a:extLst>
              <a:ext uri="{FF2B5EF4-FFF2-40B4-BE49-F238E27FC236}">
                <a16:creationId xmlns:a16="http://schemas.microsoft.com/office/drawing/2014/main" id="{C0B8DB55-9863-34C9-7475-35901BED0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43" y="532402"/>
            <a:ext cx="4784650" cy="478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All Aboard the DevOps SHIP">
            <a:extLst>
              <a:ext uri="{FF2B5EF4-FFF2-40B4-BE49-F238E27FC236}">
                <a16:creationId xmlns:a16="http://schemas.microsoft.com/office/drawing/2014/main" id="{8749B34B-F68A-A882-AB66-4AA77B0F5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224" y="3709334"/>
            <a:ext cx="5935181" cy="289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evSecOps에 관하여 | yoonho's dev notes">
            <a:extLst>
              <a:ext uri="{FF2B5EF4-FFF2-40B4-BE49-F238E27FC236}">
                <a16:creationId xmlns:a16="http://schemas.microsoft.com/office/drawing/2014/main" id="{5BD409C0-61DD-2CD8-6AA7-FF3B84D4D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101" y="257385"/>
            <a:ext cx="5069736" cy="303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36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Bink</dc:creator>
  <cp:lastModifiedBy>Peter Bink</cp:lastModifiedBy>
  <cp:revision>1</cp:revision>
  <dcterms:created xsi:type="dcterms:W3CDTF">2023-12-13T22:20:54Z</dcterms:created>
  <dcterms:modified xsi:type="dcterms:W3CDTF">2023-12-13T22:53:16Z</dcterms:modified>
</cp:coreProperties>
</file>