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5" r:id="rId3"/>
    <p:sldId id="259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596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가로 글상자 12"/>
          <p:cNvSpPr txBox="1"/>
          <p:nvPr/>
        </p:nvSpPr>
        <p:spPr>
          <a:xfrm>
            <a:off x="644868" y="532885"/>
            <a:ext cx="10760676" cy="20083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맑은 고딕"/>
              </a:rPr>
              <a:t>KISS </a:t>
            </a:r>
            <a:r>
              <a:rPr lang="ko-KR" altLang="en-US">
                <a:latin typeface="맑은 고딕"/>
              </a:rPr>
              <a:t>사이트 특징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디비피아는 전자저널 논문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참고 자료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등을 검색할 수 있는 유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무료 통합 플랫폼 논문 사이트입니다</a:t>
            </a:r>
            <a:r>
              <a:rPr lang="en-US" altLang="ko-KR">
                <a:latin typeface="맑은 고딕"/>
              </a:rPr>
              <a:t>.</a:t>
            </a:r>
            <a:endParaRPr lang="en-US" altLang="ko-KR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검색 시 항목별 검색으로 주제분류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간행물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간행기관 </a:t>
            </a:r>
            <a:r>
              <a:rPr lang="en-US" altLang="ko-KR">
                <a:latin typeface="맑은 고딕"/>
              </a:rPr>
              <a:t>/</a:t>
            </a:r>
            <a:r>
              <a:rPr lang="ko-KR" altLang="en-US">
                <a:latin typeface="맑은 고딕"/>
              </a:rPr>
              <a:t> 저자 등으로 구분해서 검색이 가능함</a:t>
            </a:r>
            <a:endParaRPr lang="ko-KR" altLang="en-US">
              <a:latin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</a:rPr>
              <a:t>개인 맞춤 추천 항목이 있어 원하는 주제에 대한 기초 자료를 받아볼 수 있음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197652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164" y="165901"/>
            <a:ext cx="11864301" cy="8536264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8052571" y="165901"/>
            <a:ext cx="977717" cy="38614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 flipH="1">
            <a:off x="8052571" y="835315"/>
            <a:ext cx="1817131" cy="772297"/>
          </a:xfrm>
          <a:prstGeom prst="wedgeRoundRectCallout">
            <a:avLst>
              <a:gd name="adj1" fmla="val 22430"/>
              <a:gd name="adj2" fmla="val -84961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회원가입 진행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chemeClr val="dk1">
                <a:alpha val="100000"/>
              </a:scheme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466935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786" y="183034"/>
            <a:ext cx="11893943" cy="8413753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4283760" y="842375"/>
            <a:ext cx="6017737" cy="63070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 rot="10804292" flipH="1" flipV="1">
            <a:off x="5850573" y="1653861"/>
            <a:ext cx="3371334" cy="772297"/>
          </a:xfrm>
          <a:prstGeom prst="wedgeRoundRectCallout">
            <a:avLst>
              <a:gd name="adj1" fmla="val -21856"/>
              <a:gd name="adj2" fmla="val -68575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검색창에 원하는 키워드 검색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698793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788" y="193951"/>
            <a:ext cx="11845256" cy="7580173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2990543" y="3219907"/>
            <a:ext cx="7948194" cy="1347227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 rot="10804292" flipH="1" flipV="1">
            <a:off x="4236581" y="2154253"/>
            <a:ext cx="2637621" cy="772297"/>
          </a:xfrm>
          <a:prstGeom prst="wedgeRoundRectCallout">
            <a:avLst>
              <a:gd name="adj1" fmla="val 2345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논문 클릭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4431034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308" y="196711"/>
            <a:ext cx="11817740" cy="8369252"/>
          </a:xfrm>
          <a:prstGeom prst="rect">
            <a:avLst/>
          </a:prstGeom>
        </p:spPr>
      </p:pic>
      <p:sp>
        <p:nvSpPr>
          <p:cNvPr id="7" name="액자 5"/>
          <p:cNvSpPr/>
          <p:nvPr/>
        </p:nvSpPr>
        <p:spPr>
          <a:xfrm>
            <a:off x="6521420" y="4940986"/>
            <a:ext cx="1154268" cy="444500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액자 5"/>
          <p:cNvSpPr/>
          <p:nvPr/>
        </p:nvSpPr>
        <p:spPr>
          <a:xfrm>
            <a:off x="7675688" y="4940986"/>
            <a:ext cx="949409" cy="131261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 flipH="1">
            <a:off x="5037588" y="3870755"/>
            <a:ext cx="2637621" cy="772297"/>
          </a:xfrm>
          <a:prstGeom prst="wedgeRoundRectCallout">
            <a:avLst>
              <a:gd name="adj1" fmla="val -25185"/>
              <a:gd name="adj2" fmla="val 86051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학교 연계 또는 구매 후 다운받기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 rot="10804292" flipH="1" flipV="1">
            <a:off x="7939208" y="3870755"/>
            <a:ext cx="2637621" cy="772297"/>
          </a:xfrm>
          <a:prstGeom prst="wedgeRoundRectCallout">
            <a:avLst>
              <a:gd name="adj1" fmla="val -31329"/>
              <a:gd name="adj2" fmla="val 89122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논문 인용 및 공유 버튼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0471296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305" y="195688"/>
            <a:ext cx="11836792" cy="8277889"/>
          </a:xfrm>
          <a:prstGeom prst="rect">
            <a:avLst/>
          </a:prstGeom>
        </p:spPr>
      </p:pic>
      <p:sp>
        <p:nvSpPr>
          <p:cNvPr id="17" name="액자 5"/>
          <p:cNvSpPr/>
          <p:nvPr/>
        </p:nvSpPr>
        <p:spPr>
          <a:xfrm>
            <a:off x="4190740" y="1419740"/>
            <a:ext cx="895979" cy="399019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액자 5"/>
          <p:cNvSpPr/>
          <p:nvPr/>
        </p:nvSpPr>
        <p:spPr>
          <a:xfrm>
            <a:off x="3487290" y="1818759"/>
            <a:ext cx="5284851" cy="917602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액자 5"/>
          <p:cNvSpPr/>
          <p:nvPr/>
        </p:nvSpPr>
        <p:spPr>
          <a:xfrm>
            <a:off x="4190740" y="2736361"/>
            <a:ext cx="1668195" cy="324827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231687 w 7697229"/>
              <a:gd name="connsiteY5" fmla="*/ 249978 h 3861487"/>
              <a:gd name="connsiteX6" fmla="*/ 231686 w 7697229"/>
              <a:gd name="connsiteY6" fmla="*/ 3583729 h 3861487"/>
              <a:gd name="connsiteX7" fmla="*/ 7452665 w 7697229"/>
              <a:gd name="connsiteY7" fmla="*/ 3583729 h 3861487"/>
              <a:gd name="connsiteX8" fmla="*/ 7452667 w 7697229"/>
              <a:gd name="connsiteY8" fmla="*/ 249979 h 3861487"/>
              <a:gd name="connsiteX9" fmla="*/ 231687 w 7697229"/>
              <a:gd name="connsiteY9" fmla="*/ 249978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231687" y="249978"/>
                </a:moveTo>
                <a:lnTo>
                  <a:pt x="231686" y="3583729"/>
                </a:lnTo>
                <a:lnTo>
                  <a:pt x="7452665" y="3583729"/>
                </a:lnTo>
                <a:lnTo>
                  <a:pt x="7452667" y="249979"/>
                </a:lnTo>
                <a:lnTo>
                  <a:pt x="231687" y="24997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 rot="10804292" flipH="1" flipV="1">
            <a:off x="7568505" y="3151053"/>
            <a:ext cx="3111133" cy="772297"/>
          </a:xfrm>
          <a:prstGeom prst="wedgeRoundRectCallout">
            <a:avLst>
              <a:gd name="adj1" fmla="val -28513"/>
              <a:gd name="adj2" fmla="val -98274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원하는 각주 양식인지 확인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모서리가 둥근 사각형 설명선 21"/>
          <p:cNvSpPr/>
          <p:nvPr/>
        </p:nvSpPr>
        <p:spPr>
          <a:xfrm rot="10804292" flipH="1" flipV="1">
            <a:off x="5087200" y="645895"/>
            <a:ext cx="2480344" cy="772297"/>
          </a:xfrm>
          <a:prstGeom prst="wedgeRoundRectCallout">
            <a:avLst>
              <a:gd name="adj1" fmla="val -50785"/>
              <a:gd name="adj2" fmla="val 76836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각주 양식 변경</a:t>
            </a: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버튼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 rot="10804292" flipV="1">
            <a:off x="4032219" y="3431004"/>
            <a:ext cx="3212184" cy="772297"/>
          </a:xfrm>
          <a:prstGeom prst="wedgeRoundRectCallout">
            <a:avLst>
              <a:gd name="adj1" fmla="val 19615"/>
              <a:gd name="adj2" fmla="val -91105"/>
              <a:gd name="adj3" fmla="val 16667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각주 양식 저장 후 각주 달기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5" name="액자 5"/>
          <p:cNvSpPr/>
          <p:nvPr/>
        </p:nvSpPr>
        <p:spPr>
          <a:xfrm>
            <a:off x="-2" y="0"/>
            <a:ext cx="12192002" cy="6857998"/>
          </a:xfrm>
          <a:custGeom>
            <a:avLst/>
            <a:gdLst>
              <a:gd name="connsiteX0" fmla="*/ 0 w 7697229"/>
              <a:gd name="connsiteY0" fmla="*/ 0 h 3861487"/>
              <a:gd name="connsiteX1" fmla="*/ 7697229 w 7697229"/>
              <a:gd name="connsiteY1" fmla="*/ 0 h 3861487"/>
              <a:gd name="connsiteX2" fmla="*/ 7697229 w 7697229"/>
              <a:gd name="connsiteY2" fmla="*/ 3861487 h 3861487"/>
              <a:gd name="connsiteX3" fmla="*/ 0 w 7697229"/>
              <a:gd name="connsiteY3" fmla="*/ 3861487 h 3861487"/>
              <a:gd name="connsiteX4" fmla="*/ 0 w 7697229"/>
              <a:gd name="connsiteY4" fmla="*/ 0 h 3861487"/>
              <a:gd name="connsiteX5" fmla="*/ 98327 w 7697229"/>
              <a:gd name="connsiteY5" fmla="*/ 97116 h 3861487"/>
              <a:gd name="connsiteX6" fmla="*/ 106454 w 7697229"/>
              <a:gd name="connsiteY6" fmla="*/ 3728133 h 3861487"/>
              <a:gd name="connsiteX7" fmla="*/ 7590777 w 7697229"/>
              <a:gd name="connsiteY7" fmla="*/ 3764371 h 3861487"/>
              <a:gd name="connsiteX8" fmla="*/ 7582648 w 7697229"/>
              <a:gd name="connsiteY8" fmla="*/ 111612 h 3861487"/>
              <a:gd name="connsiteX9" fmla="*/ 98327 w 7697229"/>
              <a:gd name="connsiteY9" fmla="*/ 97116 h 386148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97229" h="3861487">
                <a:moveTo>
                  <a:pt x="0" y="0"/>
                </a:moveTo>
                <a:lnTo>
                  <a:pt x="7697229" y="0"/>
                </a:lnTo>
                <a:lnTo>
                  <a:pt x="7697229" y="3861487"/>
                </a:lnTo>
                <a:lnTo>
                  <a:pt x="0" y="3861487"/>
                </a:lnTo>
                <a:lnTo>
                  <a:pt x="0" y="0"/>
                </a:lnTo>
                <a:close/>
                <a:moveTo>
                  <a:pt x="98327" y="97116"/>
                </a:moveTo>
                <a:lnTo>
                  <a:pt x="106454" y="3728133"/>
                </a:lnTo>
                <a:lnTo>
                  <a:pt x="7590777" y="3764371"/>
                </a:lnTo>
                <a:lnTo>
                  <a:pt x="7582648" y="111612"/>
                </a:lnTo>
                <a:lnTo>
                  <a:pt x="98327" y="97116"/>
                </a:lnTo>
                <a:close/>
              </a:path>
            </a:pathLst>
          </a:custGeom>
          <a:solidFill>
            <a:srgbClr val="002244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7026589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</ep:Words>
  <ep:PresentationFormat>화면 슬라이드 쇼(4:3)</ep:PresentationFormat>
  <ep:Paragraphs>28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2023-10-31T20:24:48.466</dcterms:created>
  <dc:creator>user</dc:creator>
  <cp:lastModifiedBy>user</cp:lastModifiedBy>
  <dcterms:modified xsi:type="dcterms:W3CDTF">2023-11-10T11:28:42.583</dcterms:modified>
  <cp:revision>26</cp:revision>
  <cp:version>12.0.0.2887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