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68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271" y="114300"/>
            <a:ext cx="11975964" cy="5510492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flipH="1">
            <a:off x="9303884" y="710757"/>
            <a:ext cx="2367463" cy="772297"/>
          </a:xfrm>
          <a:prstGeom prst="wedgeRoundRectCallout">
            <a:avLst>
              <a:gd name="adj1" fmla="val -47713"/>
              <a:gd name="adj2" fmla="val -89057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구글 자동 로그인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578167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3753623" y="1483054"/>
            <a:ext cx="4790045" cy="248611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868318" y="459003"/>
            <a:ext cx="3371334" cy="772297"/>
          </a:xfrm>
          <a:prstGeom prst="wedgeRoundRectCallout">
            <a:avLst>
              <a:gd name="adj1" fmla="val 40864"/>
              <a:gd name="adj2" fmla="val 8605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검색창에 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46" y="153847"/>
            <a:ext cx="12079722" cy="5502553"/>
          </a:xfrm>
          <a:prstGeom prst="rect">
            <a:avLst/>
          </a:prstGeom>
        </p:spPr>
      </p:pic>
      <p:sp>
        <p:nvSpPr>
          <p:cNvPr id="13" name="액자 5"/>
          <p:cNvSpPr/>
          <p:nvPr/>
        </p:nvSpPr>
        <p:spPr>
          <a:xfrm>
            <a:off x="-2" y="0"/>
            <a:ext cx="12192002" cy="578167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액자 5"/>
          <p:cNvSpPr/>
          <p:nvPr/>
        </p:nvSpPr>
        <p:spPr>
          <a:xfrm>
            <a:off x="379698" y="795247"/>
            <a:ext cx="1461379" cy="384342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 rot="10804292" flipH="1" flipV="1">
            <a:off x="1573132" y="4639928"/>
            <a:ext cx="2008229" cy="772297"/>
          </a:xfrm>
          <a:prstGeom prst="wedgeRoundRectCallout">
            <a:avLst>
              <a:gd name="adj1" fmla="val -37216"/>
              <a:gd name="adj2" fmla="val -829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여기서 분류 가능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73671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46" y="153847"/>
            <a:ext cx="12079722" cy="5502553"/>
          </a:xfrm>
          <a:prstGeom prst="rect">
            <a:avLst/>
          </a:prstGeom>
        </p:spPr>
      </p:pic>
      <p:sp>
        <p:nvSpPr>
          <p:cNvPr id="13" name="액자 5"/>
          <p:cNvSpPr/>
          <p:nvPr/>
        </p:nvSpPr>
        <p:spPr>
          <a:xfrm>
            <a:off x="-2" y="0"/>
            <a:ext cx="12192002" cy="578167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1841077" y="909547"/>
            <a:ext cx="4790045" cy="1143094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4404476" y="2407273"/>
            <a:ext cx="2850761" cy="772297"/>
          </a:xfrm>
          <a:prstGeom prst="wedgeRoundRectCallout">
            <a:avLst>
              <a:gd name="adj1" fmla="val -34657"/>
              <a:gd name="adj2" fmla="val -97250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논문 클릭하면 바로 이동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액자 5"/>
          <p:cNvSpPr/>
          <p:nvPr/>
        </p:nvSpPr>
        <p:spPr>
          <a:xfrm>
            <a:off x="7255718" y="909546"/>
            <a:ext cx="1938321" cy="57154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8535944" y="1483198"/>
            <a:ext cx="3371334" cy="772297"/>
          </a:xfrm>
          <a:prstGeom prst="wedgeRoundRectCallout">
            <a:avLst>
              <a:gd name="adj1" fmla="val -37216"/>
              <a:gd name="adj2" fmla="val -829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학교에서 찾으면 학교 도서관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사이트에서 볼 수 있음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없으면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X)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22" name="액자 5"/>
          <p:cNvSpPr/>
          <p:nvPr/>
        </p:nvSpPr>
        <p:spPr>
          <a:xfrm>
            <a:off x="7255719" y="3019331"/>
            <a:ext cx="1461379" cy="40966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 rot="10804292" flipH="1" flipV="1">
            <a:off x="7697707" y="3530720"/>
            <a:ext cx="3657120" cy="772297"/>
          </a:xfrm>
          <a:prstGeom prst="wedgeRoundRectCallout">
            <a:avLst>
              <a:gd name="adj1" fmla="val -37216"/>
              <a:gd name="adj2" fmla="val -829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[PDF]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라고 적힌 논문은 바로 다운가능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36533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화면 슬라이드 쇼(4:3)</ep:PresentationFormat>
  <ep:Paragraphs>22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2023-11-10T11:41:59.101</dcterms:modified>
  <cp:revision>27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