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68" r:id="rId5"/>
    <p:sldId id="269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2919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311" y="172794"/>
            <a:ext cx="11889167" cy="7489653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 rot="10804292" flipH="1" flipV="1">
            <a:off x="7824369" y="1465948"/>
            <a:ext cx="2664910" cy="772297"/>
          </a:xfrm>
          <a:prstGeom prst="wedgeRoundRectCallout">
            <a:avLst>
              <a:gd name="adj1" fmla="val 27038"/>
              <a:gd name="adj2" fmla="val -15971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 따로 필요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X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9369522" y="172794"/>
            <a:ext cx="967459" cy="39910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178" y="145910"/>
            <a:ext cx="11851408" cy="7142627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648245" y="604635"/>
            <a:ext cx="968500" cy="125149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4292" flipH="1" flipV="1">
            <a:off x="6805898" y="2133595"/>
            <a:ext cx="2714834" cy="772297"/>
          </a:xfrm>
          <a:prstGeom prst="wedgeRoundRectCallout">
            <a:avLst>
              <a:gd name="adj1" fmla="val -36960"/>
              <a:gd name="adj2" fmla="val -16892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키워드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4112152" y="3261211"/>
            <a:ext cx="2964924" cy="772297"/>
          </a:xfrm>
          <a:prstGeom prst="wedgeRoundRectCallout">
            <a:avLst>
              <a:gd name="adj1" fmla="val -45663"/>
              <a:gd name="adj2" fmla="val -234457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양식으로 검색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액자 5"/>
          <p:cNvSpPr/>
          <p:nvPr/>
        </p:nvSpPr>
        <p:spPr>
          <a:xfrm>
            <a:off x="4458580" y="604635"/>
            <a:ext cx="3134820" cy="57555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3289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178" y="145910"/>
            <a:ext cx="11851408" cy="7142627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 rot="10804292" flipH="1" flipV="1">
            <a:off x="7659436" y="2034634"/>
            <a:ext cx="2714834" cy="772297"/>
          </a:xfrm>
          <a:prstGeom prst="wedgeRoundRectCallout">
            <a:avLst>
              <a:gd name="adj1" fmla="val -36960"/>
              <a:gd name="adj2" fmla="val -16892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상세검색 버튼 누르기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액자 5"/>
          <p:cNvSpPr/>
          <p:nvPr/>
        </p:nvSpPr>
        <p:spPr>
          <a:xfrm>
            <a:off x="7810992" y="604635"/>
            <a:ext cx="833976" cy="57555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718655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07" y="-283957"/>
            <a:ext cx="11942882" cy="7172796"/>
          </a:xfrm>
          <a:prstGeom prst="rect">
            <a:avLst/>
          </a:prstGeom>
        </p:spPr>
      </p:pic>
      <p:sp>
        <p:nvSpPr>
          <p:cNvPr id="20" name="액자 5"/>
          <p:cNvSpPr/>
          <p:nvPr/>
        </p:nvSpPr>
        <p:spPr>
          <a:xfrm>
            <a:off x="2603167" y="273239"/>
            <a:ext cx="7476735" cy="661217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4292" flipH="1" flipV="1">
            <a:off x="10080383" y="3739483"/>
            <a:ext cx="1890936" cy="772297"/>
          </a:xfrm>
          <a:prstGeom prst="wedgeRoundRectCallout">
            <a:avLst>
              <a:gd name="adj1" fmla="val -46431"/>
              <a:gd name="adj2" fmla="val -13103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상세검색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631008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500" y="153664"/>
            <a:ext cx="11859566" cy="7173056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590575" y="3429000"/>
            <a:ext cx="7283215" cy="234901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5041327" y="1653151"/>
            <a:ext cx="3125716" cy="772297"/>
          </a:xfrm>
          <a:prstGeom prst="wedgeRoundRectCallout">
            <a:avLst>
              <a:gd name="adj1" fmla="val -41063"/>
              <a:gd name="adj2" fmla="val 183301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원하는논문 선택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319768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358" y="176630"/>
            <a:ext cx="11897859" cy="693769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7567728" y="5463423"/>
            <a:ext cx="2987535" cy="58749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7021760" y="4241194"/>
            <a:ext cx="3125716" cy="772297"/>
          </a:xfrm>
          <a:prstGeom prst="wedgeRoundRectCallout">
            <a:avLst>
              <a:gd name="adj1" fmla="val 29080"/>
              <a:gd name="adj2" fmla="val 108554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논문 원문 다운받기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664863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화면 슬라이드 쇼(4:3)</ep:PresentationFormat>
  <ep:Paragraphs>27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2023-11-28T04:02:24.294</dcterms:modified>
  <cp:revision>31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