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669" r:id="rId13"/>
  </p:sldMasterIdLst>
  <p:sldIdLst>
    <p:sldId id="265" r:id="rId15"/>
    <p:sldId id="266" r:id="rId16"/>
    <p:sldId id="270" r:id="rId17"/>
    <p:sldId id="272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43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7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9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1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9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17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55705251500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2741307741.png"></Relationship><Relationship Id="rId3" Type="http://schemas.openxmlformats.org/officeDocument/2006/relationships/image" Target="../media/fImage14198148615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72861389232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5270" y="252095"/>
            <a:ext cx="11682730" cy="6347460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40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설명</a:t>
            </a:r>
            <a:endParaRPr lang="ko-KR" altLang="en-US" sz="40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네이버의 검색 트렌드 및 급상승검색어 이력, 쇼핑 카테고리별 검색 트렌드 제공</a:t>
            </a: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서비스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40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특징</a:t>
            </a:r>
            <a:endParaRPr lang="ko-KR" altLang="en-US" sz="40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- </a:t>
            </a: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여러개의 단어를 검색량에 포함할 수 있음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- </a:t>
            </a: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다수의 검색어를 한번에 검색 가능함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- </a:t>
            </a: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데이터 파일을 엑셀파일로 다운로드 가능함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 Semilight"/>
              <a:buChar char="-"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3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 rot="0">
            <a:off x="255270" y="252095"/>
            <a:ext cx="11681460" cy="6346190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 w="0">
            <a:noFill/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5" descr="C:/Users/Administrator/AppData/Roaming/PolarisOffice8/ETemp/11556_21266568/fImage55705251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51505" y="648970"/>
            <a:ext cx="5889625" cy="4863465"/>
          </a:xfrm>
          <a:prstGeom prst="rect"/>
          <a:noFill/>
        </p:spPr>
      </p:pic>
      <p:sp>
        <p:nvSpPr>
          <p:cNvPr id="8" name="TextBox 7"/>
          <p:cNvSpPr txBox="1"/>
          <p:nvPr/>
        </p:nvSpPr>
        <p:spPr>
          <a:xfrm>
            <a:off x="1464945" y="5778500"/>
            <a:ext cx="926274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latin typeface="맑은 고딕 Semilight" charset="0"/>
                <a:ea typeface="맑은 고딕 Semilight" charset="0"/>
                <a:cs typeface="맑은 고딕 Semilight" charset="0"/>
              </a:rPr>
              <a:t>여러개의 단어를 검색량에 포함할 수 있음</a:t>
            </a:r>
            <a:endParaRPr lang="ko-KR" altLang="en-US" sz="3600"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6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0" y="-8890"/>
            <a:ext cx="12192635" cy="685863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 rot="0">
            <a:off x="255270" y="252095"/>
            <a:ext cx="11681460" cy="6346190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 w="0">
            <a:noFill/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5" descr="C:/Users/Administrator/AppData/Roaming/PolarisOffice8/ETemp/11556_21266568/fImage252741307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66745" y="457835"/>
            <a:ext cx="5869305" cy="2140585"/>
          </a:xfrm>
          <a:prstGeom prst="rect"/>
          <a:noFill/>
        </p:spPr>
      </p:pic>
      <p:sp>
        <p:nvSpPr>
          <p:cNvPr id="8" name="TextBox 7"/>
          <p:cNvSpPr txBox="1">
            <a:spLocks/>
          </p:cNvSpPr>
          <p:nvPr/>
        </p:nvSpPr>
        <p:spPr>
          <a:xfrm rot="0">
            <a:off x="1464945" y="5778500"/>
            <a:ext cx="926274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latin typeface="맑은 고딕 Semilight" charset="0"/>
                <a:ea typeface="맑은 고딕 Semilight" charset="0"/>
                <a:cs typeface="맑은 고딕 Semilight" charset="0"/>
              </a:rPr>
              <a:t>다수의 검색어를 한번에 검색 가능함	</a:t>
            </a:r>
            <a:endParaRPr lang="ko-KR" altLang="en-US" sz="3600"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  <p:pic>
        <p:nvPicPr>
          <p:cNvPr id="9" name="그림 8" descr="C:/Users/Administrator/AppData/Roaming/PolarisOffice8/ETemp/11556_21266568/fImage14198148615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236595" y="2813685"/>
            <a:ext cx="5719445" cy="2690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 rot="0">
            <a:off x="255270" y="252095"/>
            <a:ext cx="11681460" cy="6346190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 w="0">
            <a:noFill/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5" descr="C:/Users/Administrator/AppData/Roaming/PolarisOffice8/ETemp/11556_21266568/fImage47286138923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91765" y="640080"/>
            <a:ext cx="6807835" cy="4863465"/>
          </a:xfrm>
          <a:prstGeom prst="rect"/>
          <a:noFill/>
        </p:spPr>
      </p:pic>
      <p:sp>
        <p:nvSpPr>
          <p:cNvPr id="8" name="TextBox 7"/>
          <p:cNvSpPr txBox="1">
            <a:spLocks/>
          </p:cNvSpPr>
          <p:nvPr/>
        </p:nvSpPr>
        <p:spPr>
          <a:xfrm rot="0">
            <a:off x="1464945" y="5778500"/>
            <a:ext cx="926274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latin typeface="맑은 고딕 Semilight" charset="0"/>
                <a:ea typeface="맑은 고딕 Semilight" charset="0"/>
                <a:cs typeface="맑은 고딕 Semilight" charset="0"/>
              </a:rPr>
              <a:t>우측 하단 버튼을 통해 파일 다운로드 가능함</a:t>
            </a:r>
            <a:endParaRPr lang="ko-KR" altLang="en-US" sz="3600"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2880" y="215900"/>
            <a:ext cx="11828780" cy="644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특징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특징특징특징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설명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설명설명설명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액자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49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31</Paragraphs>
  <Words>62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Master</dc:creator>
  <cp:lastModifiedBy>Administrator</cp:lastModifiedBy>
  <dc:title>PowerPoint 프레젠테이션</dc:title>
  <dcterms:modified xsi:type="dcterms:W3CDTF">2023-11-24T19:18:07Z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