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5" r:id="rId4"/>
    <p:sldId id="258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99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008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DBpia </a:t>
            </a:r>
            <a:r>
              <a:rPr lang="ko-KR" altLang="en-US">
                <a:latin typeface="맑은 고딕"/>
              </a:rPr>
              <a:t>사이트 특징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디비피아는 전자저널 논문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참고 자료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등을 검색할 수 있는 유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무료 통합 플랫폼 논문 사이트입니다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검색 시 항목별 검색으로 주제분류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간행물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간행기관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저자 등으로 구분해서 검색이 가능함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개인 맞춤 추천 항목이 있어 원하는 주제에 대한 기초 자료를 받아볼 수 있음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853" y="176803"/>
            <a:ext cx="11878418" cy="6260347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9251751" y="334205"/>
            <a:ext cx="1415024" cy="46691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7566084" y="1101560"/>
            <a:ext cx="3371335" cy="773774"/>
          </a:xfrm>
          <a:prstGeom prst="wedgeRoundRectCallout">
            <a:avLst>
              <a:gd name="adj1" fmla="val 19870"/>
              <a:gd name="adj2" fmla="val -8700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교내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IP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에서 회원가입 진행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754" y="141208"/>
            <a:ext cx="12010736" cy="6716792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6770487" y="2681575"/>
            <a:ext cx="855913" cy="373362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5297218" y="1687168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상세 검색 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액자 5"/>
          <p:cNvSpPr/>
          <p:nvPr/>
        </p:nvSpPr>
        <p:spPr>
          <a:xfrm>
            <a:off x="1209447" y="3499604"/>
            <a:ext cx="9773105" cy="1299045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834982" y="2463183"/>
            <a:ext cx="3319849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자료 분야 검색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481322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432" y="182194"/>
            <a:ext cx="11972721" cy="6804522"/>
          </a:xfrm>
          <a:prstGeom prst="rect">
            <a:avLst/>
          </a:prstGeom>
        </p:spPr>
      </p:pic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액자 5"/>
          <p:cNvSpPr/>
          <p:nvPr/>
        </p:nvSpPr>
        <p:spPr>
          <a:xfrm>
            <a:off x="2494907" y="3429000"/>
            <a:ext cx="7147295" cy="1299045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605549" y="5024636"/>
            <a:ext cx="3319849" cy="772297"/>
          </a:xfrm>
          <a:prstGeom prst="wedgeRoundRectCallout">
            <a:avLst>
              <a:gd name="adj1" fmla="val 28062"/>
              <a:gd name="adj2" fmla="val -84961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자료 분야 검색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 rot="10804292" flipH="1" flipV="1">
            <a:off x="5006966" y="1236679"/>
            <a:ext cx="2895026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키워드 검색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액자 5"/>
          <p:cNvSpPr/>
          <p:nvPr/>
        </p:nvSpPr>
        <p:spPr>
          <a:xfrm>
            <a:off x="4179030" y="2285411"/>
            <a:ext cx="3723443" cy="797051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246745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9637"/>
            <a:ext cx="12200656" cy="7012909"/>
          </a:xfrm>
          <a:prstGeom prst="rect">
            <a:avLst/>
          </a:prstGeom>
        </p:spPr>
      </p:pic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액자 5"/>
          <p:cNvSpPr/>
          <p:nvPr/>
        </p:nvSpPr>
        <p:spPr>
          <a:xfrm>
            <a:off x="754902" y="3287412"/>
            <a:ext cx="10203303" cy="1008846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 rot="10804292" flipH="1" flipV="1">
            <a:off x="9068501" y="4297634"/>
            <a:ext cx="2203679" cy="772297"/>
          </a:xfrm>
          <a:prstGeom prst="wedgeRoundRectCallout">
            <a:avLst>
              <a:gd name="adj1" fmla="val -59489"/>
              <a:gd name="adj2" fmla="val -46048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자료 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515520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313" y="215075"/>
            <a:ext cx="11846151" cy="6826869"/>
          </a:xfrm>
          <a:prstGeom prst="rect">
            <a:avLst/>
          </a:prstGeom>
        </p:spPr>
      </p:pic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액자 5"/>
          <p:cNvSpPr/>
          <p:nvPr/>
        </p:nvSpPr>
        <p:spPr>
          <a:xfrm>
            <a:off x="4701375" y="4222050"/>
            <a:ext cx="2904895" cy="743692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 rot="10804292" flipH="1" flipV="1">
            <a:off x="7606751" y="3430750"/>
            <a:ext cx="2805320" cy="772297"/>
          </a:xfrm>
          <a:prstGeom prst="wedgeRoundRectCallout">
            <a:avLst>
              <a:gd name="adj1" fmla="val -47198"/>
              <a:gd name="adj2" fmla="val 104483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파일로 다운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999663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</ep:Words>
  <ep:PresentationFormat>화면 슬라이드 쇼(4:3)</ep:PresentationFormat>
  <ep:Paragraphs>26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2023-10-31T20:24:48.466</dcterms:created>
  <dc:creator>user</dc:creator>
  <cp:lastModifiedBy>user</cp:lastModifiedBy>
  <dcterms:modified xsi:type="dcterms:W3CDTF">2023-11-24T14:38:11.331</dcterms:modified>
  <cp:revision>41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