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349" y="189504"/>
            <a:ext cx="11837487" cy="6788321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9392768" y="189504"/>
            <a:ext cx="978244" cy="54060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8209038" y="1020095"/>
            <a:ext cx="2367463" cy="772297"/>
          </a:xfrm>
          <a:prstGeom prst="wedgeRoundRectCallout">
            <a:avLst>
              <a:gd name="adj1" fmla="val 19870"/>
              <a:gd name="adj2" fmla="val -870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Registration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누르기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348" y="161091"/>
            <a:ext cx="11991527" cy="5129412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770612" y="3720166"/>
            <a:ext cx="4749626" cy="38614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1672936" y="2683149"/>
            <a:ext cx="3409998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인증 후 회원가입 진행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561229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50" y="189332"/>
            <a:ext cx="11842723" cy="6697155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435947" y="3239497"/>
            <a:ext cx="5052367" cy="81091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1559283" y="2231482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481322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20" y="154459"/>
            <a:ext cx="12033581" cy="6816336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rot="10804292" flipH="1" flipV="1">
            <a:off x="4398374" y="4948078"/>
            <a:ext cx="2805320" cy="772297"/>
          </a:xfrm>
          <a:prstGeom prst="wedgeRoundRectCallout">
            <a:avLst>
              <a:gd name="adj1" fmla="val -72031"/>
              <a:gd name="adj2" fmla="val -5084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분야로 분류 가능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1541760" y="1426690"/>
            <a:ext cx="2169123" cy="513577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rot="10804292" flipH="1" flipV="1">
            <a:off x="8167699" y="4948079"/>
            <a:ext cx="2805320" cy="772297"/>
          </a:xfrm>
          <a:prstGeom prst="wedgeRoundRectCallout">
            <a:avLst>
              <a:gd name="adj1" fmla="val -36958"/>
              <a:gd name="adj2" fmla="val -138204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 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액자 5"/>
          <p:cNvSpPr/>
          <p:nvPr/>
        </p:nvSpPr>
        <p:spPr>
          <a:xfrm>
            <a:off x="3538921" y="1866384"/>
            <a:ext cx="6893007" cy="239412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20" y="154459"/>
            <a:ext cx="12033581" cy="6816336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281490" y="4973594"/>
            <a:ext cx="7768279" cy="168618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5356412" y="3917665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034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33" y="188937"/>
            <a:ext cx="11849905" cy="7125048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673364" y="3710075"/>
            <a:ext cx="1911692" cy="143204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8799038" y="2167583"/>
            <a:ext cx="1654259" cy="47624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rot="10804292" flipH="1" flipV="1">
            <a:off x="7480230" y="1176010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버튼 눌러서 다운받기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4882799" y="3753332"/>
            <a:ext cx="2998010" cy="772297"/>
          </a:xfrm>
          <a:prstGeom prst="wedgeRoundRectCallout">
            <a:avLst>
              <a:gd name="adj1" fmla="val 74654"/>
              <a:gd name="adj2" fmla="val -1225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조회수 및 관련 파일 참조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471296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538" y="180975"/>
            <a:ext cx="11864782" cy="6855751"/>
          </a:xfrm>
          <a:prstGeom prst="rect">
            <a:avLst/>
          </a:prstGeom>
        </p:spPr>
      </p:pic>
      <p:sp>
        <p:nvSpPr>
          <p:cNvPr id="17" name="액자 5"/>
          <p:cNvSpPr/>
          <p:nvPr/>
        </p:nvSpPr>
        <p:spPr>
          <a:xfrm>
            <a:off x="3220477" y="1600457"/>
            <a:ext cx="5551664" cy="220104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3220477" y="3801503"/>
            <a:ext cx="5551664" cy="136118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액자 5"/>
          <p:cNvSpPr/>
          <p:nvPr/>
        </p:nvSpPr>
        <p:spPr>
          <a:xfrm>
            <a:off x="3220477" y="5561712"/>
            <a:ext cx="2103481" cy="77630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9468125" y="4095949"/>
            <a:ext cx="2253931" cy="772297"/>
          </a:xfrm>
          <a:prstGeom prst="wedgeRoundRectCallout">
            <a:avLst>
              <a:gd name="adj1" fmla="val -80226"/>
              <a:gd name="adj2" fmla="val -15327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 목적 밝히기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 rot="10804292" flipH="1" flipV="1">
            <a:off x="9241712" y="2655155"/>
            <a:ext cx="2480344" cy="772297"/>
          </a:xfrm>
          <a:prstGeom prst="wedgeRoundRectCallout">
            <a:avLst>
              <a:gd name="adj1" fmla="val -66657"/>
              <a:gd name="adj2" fmla="val -31711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이용자 준수 사항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 rot="10804292" flipV="1">
            <a:off x="6216862" y="5563628"/>
            <a:ext cx="3355072" cy="772297"/>
          </a:xfrm>
          <a:prstGeom prst="wedgeRoundRectCallout">
            <a:avLst>
              <a:gd name="adj1" fmla="val 74398"/>
              <a:gd name="adj2" fmla="val -1122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데이터 파일 포맷 선택 후 다운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02658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화면 슬라이드 쇼(4:3)</ep:PresentationFormat>
  <ep:Paragraphs>36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2023-11-24T11:03:15.895</dcterms:modified>
  <cp:revision>26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