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5" r:id="rId4"/>
    <p:sldId id="257" r:id="rId5"/>
    <p:sldId id="258" r:id="rId6"/>
    <p:sldId id="259" r:id="rId7"/>
    <p:sldId id="266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596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999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3398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7025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가로 글상자 12"/>
          <p:cNvSpPr txBox="1"/>
          <p:nvPr/>
        </p:nvSpPr>
        <p:spPr>
          <a:xfrm>
            <a:off x="644868" y="532885"/>
            <a:ext cx="10760676" cy="20083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맑은 고딕"/>
              </a:rPr>
              <a:t>DBpia </a:t>
            </a:r>
            <a:r>
              <a:rPr lang="ko-KR" altLang="en-US">
                <a:latin typeface="맑은 고딕"/>
              </a:rPr>
              <a:t>사이트 특징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디비피아는 전자저널 논문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참고 자료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등을 검색할 수 있는 유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무료 통합 플랫폼 논문 사이트입니다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검색 시 항목별 검색으로 주제분류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간행물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간행기관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저자 등으로 구분해서 검색이 가능함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개인 맞춤 추천 항목이 있어 원하는 주제에 대한 기초 자료를 받아볼 수 있음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197652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16600" t="5590" r="16820" b="13120"/>
          <a:stretch>
            <a:fillRect/>
          </a:stretch>
        </p:blipFill>
        <p:spPr>
          <a:xfrm>
            <a:off x="150283" y="189504"/>
            <a:ext cx="11849100" cy="8137565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8556684" y="748313"/>
            <a:ext cx="539754" cy="27030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7087205" y="1295262"/>
            <a:ext cx="2367463" cy="773774"/>
          </a:xfrm>
          <a:prstGeom prst="wedgeRoundRectCallout">
            <a:avLst>
              <a:gd name="adj1" fmla="val 19870"/>
              <a:gd name="adj2" fmla="val -87009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 누르기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6693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b="22840"/>
          <a:stretch>
            <a:fillRect/>
          </a:stretch>
        </p:blipFill>
        <p:spPr>
          <a:xfrm>
            <a:off x="164475" y="167197"/>
            <a:ext cx="11865038" cy="6868584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2271270" y="2174998"/>
            <a:ext cx="7649459" cy="425753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 rot="10804292" flipH="1" flipV="1">
            <a:off x="1270768" y="1190899"/>
            <a:ext cx="3409998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기관회원 회원가입 진행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액자 5"/>
          <p:cNvSpPr/>
          <p:nvPr/>
        </p:nvSpPr>
        <p:spPr>
          <a:xfrm>
            <a:off x="-2" y="0"/>
            <a:ext cx="12192002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328918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742" y="176362"/>
            <a:ext cx="11869611" cy="6841343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4505922" y="2824221"/>
            <a:ext cx="4343283" cy="64287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5623283" y="1786982"/>
            <a:ext cx="2637621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키워드 검색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액자 5"/>
          <p:cNvSpPr/>
          <p:nvPr/>
        </p:nvSpPr>
        <p:spPr>
          <a:xfrm>
            <a:off x="3324820" y="2934287"/>
            <a:ext cx="1316450" cy="1299045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 rot="10804292" flipH="1" flipV="1">
            <a:off x="2135016" y="1907632"/>
            <a:ext cx="2637621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자료 분야 검색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481322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803" y="181894"/>
            <a:ext cx="11840734" cy="6917267"/>
          </a:xfrm>
          <a:prstGeom prst="rect">
            <a:avLst/>
          </a:prstGeom>
        </p:spPr>
      </p:pic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 rot="10804292" flipH="1" flipV="1">
            <a:off x="8167699" y="4948079"/>
            <a:ext cx="2805320" cy="772297"/>
          </a:xfrm>
          <a:prstGeom prst="wedgeRoundRectCallout">
            <a:avLst>
              <a:gd name="adj1" fmla="val 29602"/>
              <a:gd name="adj2" fmla="val -168922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상세 보기 클릭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액자 5"/>
          <p:cNvSpPr/>
          <p:nvPr/>
        </p:nvSpPr>
        <p:spPr>
          <a:xfrm>
            <a:off x="9930194" y="3640528"/>
            <a:ext cx="873514" cy="393871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698793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564" y="174486"/>
            <a:ext cx="11999039" cy="6821096"/>
          </a:xfrm>
          <a:prstGeom prst="rect">
            <a:avLst/>
          </a:prstGeom>
        </p:spPr>
      </p:pic>
      <p:sp>
        <p:nvSpPr>
          <p:cNvPr id="12" name="모서리가 둥근 사각형 설명선 11"/>
          <p:cNvSpPr/>
          <p:nvPr/>
        </p:nvSpPr>
        <p:spPr>
          <a:xfrm rot="10804292" flipH="1" flipV="1">
            <a:off x="7251393" y="1582578"/>
            <a:ext cx="2805320" cy="772297"/>
          </a:xfrm>
          <a:prstGeom prst="wedgeRoundRectCallout">
            <a:avLst>
              <a:gd name="adj1" fmla="val -47198"/>
              <a:gd name="adj2" fmla="val 104483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분야로 분류 가능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액자 5"/>
          <p:cNvSpPr/>
          <p:nvPr/>
        </p:nvSpPr>
        <p:spPr>
          <a:xfrm>
            <a:off x="1319511" y="2791940"/>
            <a:ext cx="9302290" cy="1600941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액자 5"/>
          <p:cNvSpPr/>
          <p:nvPr/>
        </p:nvSpPr>
        <p:spPr>
          <a:xfrm>
            <a:off x="1319511" y="5180089"/>
            <a:ext cx="9177639" cy="65845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 rot="10804292" flipH="1" flipV="1">
            <a:off x="9686339" y="5839917"/>
            <a:ext cx="2203679" cy="772297"/>
          </a:xfrm>
          <a:prstGeom prst="wedgeRoundRectCallout">
            <a:avLst>
              <a:gd name="adj1" fmla="val -59489"/>
              <a:gd name="adj2" fmla="val -46048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자료 클릭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5155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025" y="172369"/>
            <a:ext cx="11853951" cy="6828645"/>
          </a:xfrm>
          <a:prstGeom prst="rect">
            <a:avLst/>
          </a:prstGeom>
        </p:spPr>
      </p:pic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8641292" y="4105078"/>
            <a:ext cx="2159000" cy="363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아래로 스크롤하기</a:t>
            </a:r>
            <a:endParaRPr lang="ko-KR" altLang="en-US" b="1"/>
          </a:p>
        </p:txBody>
      </p:sp>
      <p:sp>
        <p:nvSpPr>
          <p:cNvPr id="25" name="오른쪽 화살표 24"/>
          <p:cNvSpPr/>
          <p:nvPr/>
        </p:nvSpPr>
        <p:spPr>
          <a:xfrm rot="5427845">
            <a:off x="9482676" y="4240756"/>
            <a:ext cx="2635231" cy="4550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1296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796" y="156495"/>
            <a:ext cx="11934076" cy="6701504"/>
          </a:xfrm>
          <a:prstGeom prst="rect">
            <a:avLst/>
          </a:prstGeom>
        </p:spPr>
      </p:pic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액자 5"/>
          <p:cNvSpPr/>
          <p:nvPr/>
        </p:nvSpPr>
        <p:spPr>
          <a:xfrm>
            <a:off x="1444855" y="3951747"/>
            <a:ext cx="5809790" cy="743692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 rot="10804292" flipH="1" flipV="1">
            <a:off x="6351810" y="2733200"/>
            <a:ext cx="2805320" cy="772297"/>
          </a:xfrm>
          <a:prstGeom prst="wedgeRoundRectCallout">
            <a:avLst>
              <a:gd name="adj1" fmla="val -47198"/>
              <a:gd name="adj2" fmla="val 104483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파일로 다운 가능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79996631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07" y="167109"/>
            <a:ext cx="11897916" cy="7310559"/>
          </a:xfrm>
          <a:prstGeom prst="rect">
            <a:avLst/>
          </a:prstGeom>
        </p:spPr>
      </p:pic>
      <p:sp>
        <p:nvSpPr>
          <p:cNvPr id="20" name="액자 5"/>
          <p:cNvSpPr/>
          <p:nvPr/>
        </p:nvSpPr>
        <p:spPr>
          <a:xfrm>
            <a:off x="4977310" y="6081693"/>
            <a:ext cx="1118690" cy="43624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 rot="10804292" flipV="1">
            <a:off x="6914688" y="5743545"/>
            <a:ext cx="3355072" cy="772297"/>
          </a:xfrm>
          <a:prstGeom prst="wedgeRoundRectCallout">
            <a:avLst>
              <a:gd name="adj1" fmla="val 74398"/>
              <a:gd name="adj2" fmla="val -11229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이용약관 동의 후 다운로드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026589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</ep:Words>
  <ep:PresentationFormat>화면 슬라이드 쇼(4:3)</ep:PresentationFormat>
  <ep:Paragraphs>35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2023-10-31T20:24:48.466</dcterms:created>
  <dc:creator>user</dc:creator>
  <cp:lastModifiedBy>user</cp:lastModifiedBy>
  <dcterms:modified xsi:type="dcterms:W3CDTF">2023-11-24T12:26:17.576</dcterms:modified>
  <cp:revision>36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