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59" r:id="rId5"/>
    <p:sldId id="266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596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가로 글상자 12"/>
          <p:cNvSpPr txBox="1"/>
          <p:nvPr/>
        </p:nvSpPr>
        <p:spPr>
          <a:xfrm>
            <a:off x="644868" y="532885"/>
            <a:ext cx="10760676" cy="20083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맑은 고딕"/>
              </a:rPr>
              <a:t>DBpia </a:t>
            </a:r>
            <a:r>
              <a:rPr lang="ko-KR" altLang="en-US">
                <a:latin typeface="맑은 고딕"/>
              </a:rPr>
              <a:t>사이트 특징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디비피아는 전자저널 논문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참고 자료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등을 검색할 수 있는 유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무료 통합 플랫폼 논문 사이트입니다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검색 시 항목별 검색으로 주제분류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간행물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간행기관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저자 등으로 구분해서 검색이 가능함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개인 맞춤 추천 항목이 있어 원하는 주제에 대한 기초 자료를 받아볼 수 있음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197652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605" y="-47625"/>
            <a:ext cx="11920725" cy="7984461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9401176" y="439395"/>
            <a:ext cx="1222803" cy="527736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8256036" y="1740905"/>
            <a:ext cx="2367463" cy="772297"/>
          </a:xfrm>
          <a:prstGeom prst="wedgeRoundRectCallout">
            <a:avLst>
              <a:gd name="adj1" fmla="val 27038"/>
              <a:gd name="adj2" fmla="val -15971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 버튼 클릭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6693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566" y="172601"/>
            <a:ext cx="11934192" cy="6700888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4776709" y="2252802"/>
            <a:ext cx="2406991" cy="72081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 rot="10804292" flipH="1" flipV="1">
            <a:off x="8149603" y="2227058"/>
            <a:ext cx="2714834" cy="772297"/>
          </a:xfrm>
          <a:prstGeom prst="wedgeRoundRectCallout">
            <a:avLst>
              <a:gd name="adj1" fmla="val -86882"/>
              <a:gd name="adj2" fmla="val -713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계정으로 로그인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액자 5"/>
          <p:cNvSpPr/>
          <p:nvPr/>
        </p:nvSpPr>
        <p:spPr>
          <a:xfrm>
            <a:off x="-2" y="0"/>
            <a:ext cx="12192002" cy="6858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328918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109"/>
            <a:ext cx="12051648" cy="7979023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694294" y="3274540"/>
            <a:ext cx="4588987" cy="273007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3457315" y="3765723"/>
            <a:ext cx="3371334" cy="772297"/>
          </a:xfrm>
          <a:prstGeom prst="wedgeRoundRectCallout">
            <a:avLst>
              <a:gd name="adj1" fmla="val -21856"/>
              <a:gd name="adj2" fmla="val -6857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계정 연동하여 로그인하기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85409" y="3381375"/>
            <a:ext cx="656936" cy="8044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8793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114" y="154459"/>
            <a:ext cx="11885762" cy="7190035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1023650" y="2321396"/>
            <a:ext cx="8577580" cy="821207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5890375" y="3268532"/>
            <a:ext cx="3371334" cy="772297"/>
          </a:xfrm>
          <a:prstGeom prst="wedgeRoundRectCallout">
            <a:avLst>
              <a:gd name="adj1" fmla="val -21856"/>
              <a:gd name="adj2" fmla="val -6857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검색창에 원하는 키워드 검색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557626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665" y="184207"/>
            <a:ext cx="11873532" cy="7602013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3542460" y="3574449"/>
            <a:ext cx="7768279" cy="198222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 rot="10804292" flipH="1" flipV="1">
            <a:off x="4932000" y="2551211"/>
            <a:ext cx="3125716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논문 또는 기사클릭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 rot="10804292" flipH="1" flipV="1">
            <a:off x="416263" y="2346424"/>
            <a:ext cx="3125716" cy="772297"/>
          </a:xfrm>
          <a:prstGeom prst="wedgeRoundRectCallout">
            <a:avLst>
              <a:gd name="adj1" fmla="val 111006"/>
              <a:gd name="adj2" fmla="val 211999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article: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기사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review: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논문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액자 5"/>
          <p:cNvSpPr/>
          <p:nvPr/>
        </p:nvSpPr>
        <p:spPr>
          <a:xfrm>
            <a:off x="5460642" y="4336448"/>
            <a:ext cx="1034216" cy="458229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4431034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743" y="146467"/>
            <a:ext cx="11886026" cy="7733416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8673362" y="3429000"/>
            <a:ext cx="1568342" cy="1325322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액자 5"/>
          <p:cNvSpPr/>
          <p:nvPr/>
        </p:nvSpPr>
        <p:spPr>
          <a:xfrm>
            <a:off x="1407896" y="5814111"/>
            <a:ext cx="6423195" cy="1561326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 rot="10804292" flipH="1" flipV="1">
            <a:off x="7262829" y="2463549"/>
            <a:ext cx="2821064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풀 버전은 이 사이트에서 볼 수 있음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 rot="10804292" flipH="1" flipV="1">
            <a:off x="359051" y="4755968"/>
            <a:ext cx="2637621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글 요약 및 개요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0471296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</ep:Words>
  <ep:PresentationFormat>화면 슬라이드 쇼(4:3)</ep:PresentationFormat>
  <ep:Paragraphs>30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2023-10-31T20:24:48.466</dcterms:created>
  <dc:creator>user</dc:creator>
  <cp:lastModifiedBy>user</cp:lastModifiedBy>
  <dcterms:modified xsi:type="dcterms:W3CDTF">2023-11-27T02:04:52.092</dcterms:modified>
  <cp:revision>27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