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sldIdLst>
    <p:sldId id="256" r:id="rId2"/>
    <p:sldId id="265" r:id="rId3"/>
    <p:sldId id="257" r:id="rId4"/>
    <p:sldId id="261" r:id="rId5"/>
    <p:sldId id="266" r:id="rId6"/>
    <p:sldId id="267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  <p:showPr showNarration="1"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4596"/>
    <p:restoredTop sz="92919"/>
  </p:normalViewPr>
  <p:slideViewPr>
    <p:cSldViewPr snapToGrid="0" snapToObjects="1">
      <p:cViewPr>
        <p:scale>
          <a:sx n="80" d="100"/>
          <a:sy n="80" d="100"/>
        </p:scale>
        <p:origin x="0" y="0"/>
      </p:cViewPr>
      <p:guideLst>
        <p:guide orient="horz" pos="2154"/>
        <p:guide pos="383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theme" Target="theme/theme1.xml"  /><Relationship Id="rId11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presProps" Target="presProps.xml"  /><Relationship Id="rId9" Type="http://schemas.openxmlformats.org/officeDocument/2006/relationships/viewProps" Target="viewProp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395599"/>
      </p:ext>
    </p:extLst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292359"/>
      </p:ext>
    </p:extLst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855467"/>
      </p:ext>
    </p:extLst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45367"/>
      </p:ext>
    </p:extLst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219469"/>
      </p:ext>
    </p:extLst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926375"/>
      </p:ext>
    </p:extLst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736573"/>
      </p:ext>
    </p:extLst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020170"/>
      </p:ext>
    </p:extLst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971709"/>
      </p:ext>
    </p:extLst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367353"/>
      </p:ext>
    </p:extLst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41917"/>
      </p:ext>
    </p:extLst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806685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8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4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5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가로 글상자 12"/>
          <p:cNvSpPr txBox="1"/>
          <p:nvPr/>
        </p:nvSpPr>
        <p:spPr>
          <a:xfrm>
            <a:off x="644868" y="532885"/>
            <a:ext cx="10760676" cy="2008385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>
                <a:latin typeface="맑은 고딕"/>
              </a:rPr>
              <a:t>DBpia </a:t>
            </a:r>
            <a:r>
              <a:rPr lang="ko-KR" altLang="en-US">
                <a:latin typeface="맑은 고딕"/>
              </a:rPr>
              <a:t>사이트 특징</a:t>
            </a:r>
            <a:endParaRPr lang="ko-KR" altLang="en-US">
              <a:latin typeface="맑은 고딕"/>
            </a:endParaRPr>
          </a:p>
          <a:p>
            <a:pPr lvl="0">
              <a:defRPr/>
            </a:pPr>
            <a:endParaRPr lang="ko-KR" altLang="en-US">
              <a:latin typeface="맑은 고딕"/>
            </a:endParaRPr>
          </a:p>
          <a:p>
            <a:pPr lvl="0">
              <a:defRPr/>
            </a:pPr>
            <a:r>
              <a:rPr lang="ko-KR" altLang="en-US">
                <a:latin typeface="맑은 고딕"/>
              </a:rPr>
              <a:t>디비피아는 전자저널 논문</a:t>
            </a:r>
            <a:r>
              <a:rPr lang="en-US" altLang="ko-KR">
                <a:latin typeface="맑은 고딕"/>
              </a:rPr>
              <a:t>,</a:t>
            </a:r>
            <a:r>
              <a:rPr lang="ko-KR" altLang="en-US">
                <a:latin typeface="맑은 고딕"/>
              </a:rPr>
              <a:t> 참고 자료</a:t>
            </a:r>
            <a:r>
              <a:rPr lang="en-US" altLang="ko-KR">
                <a:latin typeface="맑은 고딕"/>
              </a:rPr>
              <a:t>,</a:t>
            </a:r>
            <a:r>
              <a:rPr lang="ko-KR" altLang="en-US">
                <a:latin typeface="맑은 고딕"/>
              </a:rPr>
              <a:t> 등을 검색할 수 있는 유</a:t>
            </a:r>
            <a:r>
              <a:rPr lang="en-US" altLang="ko-KR">
                <a:latin typeface="맑은 고딕"/>
              </a:rPr>
              <a:t>/</a:t>
            </a:r>
            <a:r>
              <a:rPr lang="ko-KR" altLang="en-US">
                <a:latin typeface="맑은 고딕"/>
              </a:rPr>
              <a:t>무료 통합 플랫폼 논문 사이트입니다</a:t>
            </a:r>
            <a:r>
              <a:rPr lang="en-US" altLang="ko-KR">
                <a:latin typeface="맑은 고딕"/>
              </a:rPr>
              <a:t>.</a:t>
            </a:r>
            <a:endParaRPr lang="en-US" altLang="ko-KR">
              <a:latin typeface="맑은 고딕"/>
            </a:endParaRPr>
          </a:p>
          <a:p>
            <a:pPr lvl="0">
              <a:defRPr/>
            </a:pPr>
            <a:endParaRPr lang="ko-KR" altLang="en-US">
              <a:latin typeface="맑은 고딕"/>
            </a:endParaRPr>
          </a:p>
          <a:p>
            <a:pPr lvl="0">
              <a:defRPr/>
            </a:pPr>
            <a:endParaRPr lang="ko-KR" altLang="en-US">
              <a:latin typeface="맑은 고딕"/>
            </a:endParaRPr>
          </a:p>
          <a:p>
            <a:pPr lvl="0">
              <a:defRPr/>
            </a:pPr>
            <a:r>
              <a:rPr lang="ko-KR" altLang="en-US">
                <a:latin typeface="맑은 고딕"/>
              </a:rPr>
              <a:t>검색 시 항목별 검색으로 주제분류 </a:t>
            </a:r>
            <a:r>
              <a:rPr lang="en-US" altLang="ko-KR">
                <a:latin typeface="맑은 고딕"/>
              </a:rPr>
              <a:t>/</a:t>
            </a:r>
            <a:r>
              <a:rPr lang="ko-KR" altLang="en-US">
                <a:latin typeface="맑은 고딕"/>
              </a:rPr>
              <a:t> 간행물 </a:t>
            </a:r>
            <a:r>
              <a:rPr lang="en-US" altLang="ko-KR">
                <a:latin typeface="맑은 고딕"/>
              </a:rPr>
              <a:t>/</a:t>
            </a:r>
            <a:r>
              <a:rPr lang="ko-KR" altLang="en-US">
                <a:latin typeface="맑은 고딕"/>
              </a:rPr>
              <a:t> 간행기관 </a:t>
            </a:r>
            <a:r>
              <a:rPr lang="en-US" altLang="ko-KR">
                <a:latin typeface="맑은 고딕"/>
              </a:rPr>
              <a:t>/</a:t>
            </a:r>
            <a:r>
              <a:rPr lang="ko-KR" altLang="en-US">
                <a:latin typeface="맑은 고딕"/>
              </a:rPr>
              <a:t> 저자 등으로 구분해서 검색이 가능함</a:t>
            </a:r>
            <a:endParaRPr lang="ko-KR" altLang="en-US">
              <a:latin typeface="맑은 고딕"/>
            </a:endParaRPr>
          </a:p>
          <a:p>
            <a:pPr lvl="0">
              <a:defRPr/>
            </a:pPr>
            <a:r>
              <a:rPr lang="ko-KR" altLang="en-US">
                <a:latin typeface="맑은 고딕"/>
              </a:rPr>
              <a:t>개인 맞춤 추천 항목이 있어 원하는 주제에 대한 기초 자료를 받아볼 수 있음</a:t>
            </a:r>
            <a:endParaRPr lang="ko-KR" altLang="en-US">
              <a:latin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791976521"/>
      </p:ext>
    </p:extLst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1623" y="189566"/>
            <a:ext cx="11735404" cy="5435879"/>
          </a:xfrm>
          <a:prstGeom prst="rect">
            <a:avLst/>
          </a:prstGeom>
        </p:spPr>
      </p:pic>
      <p:sp>
        <p:nvSpPr>
          <p:cNvPr id="7" name="액자 5"/>
          <p:cNvSpPr/>
          <p:nvPr/>
        </p:nvSpPr>
        <p:spPr>
          <a:xfrm>
            <a:off x="9651208" y="348907"/>
            <a:ext cx="611401" cy="274809"/>
          </a:xfrm>
          <a:custGeom>
            <a:avLst/>
            <a:gdLst>
              <a:gd name="connsiteX0" fmla="*/ 0 w 7697229"/>
              <a:gd name="connsiteY0" fmla="*/ 0 h 3861487"/>
              <a:gd name="connsiteX1" fmla="*/ 7697229 w 7697229"/>
              <a:gd name="connsiteY1" fmla="*/ 0 h 3861487"/>
              <a:gd name="connsiteX2" fmla="*/ 7697229 w 7697229"/>
              <a:gd name="connsiteY2" fmla="*/ 3861487 h 3861487"/>
              <a:gd name="connsiteX3" fmla="*/ 0 w 7697229"/>
              <a:gd name="connsiteY3" fmla="*/ 3861487 h 3861487"/>
              <a:gd name="connsiteX4" fmla="*/ 0 w 7697229"/>
              <a:gd name="connsiteY4" fmla="*/ 0 h 3861487"/>
              <a:gd name="connsiteX5" fmla="*/ 231687 w 7697229"/>
              <a:gd name="connsiteY5" fmla="*/ 249978 h 3861487"/>
              <a:gd name="connsiteX6" fmla="*/ 231686 w 7697229"/>
              <a:gd name="connsiteY6" fmla="*/ 3583729 h 3861487"/>
              <a:gd name="connsiteX7" fmla="*/ 7452665 w 7697229"/>
              <a:gd name="connsiteY7" fmla="*/ 3583729 h 3861487"/>
              <a:gd name="connsiteX8" fmla="*/ 7452667 w 7697229"/>
              <a:gd name="connsiteY8" fmla="*/ 249979 h 3861487"/>
              <a:gd name="connsiteX9" fmla="*/ 231687 w 7697229"/>
              <a:gd name="connsiteY9" fmla="*/ 249978 h 386148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697229" h="3861487">
                <a:moveTo>
                  <a:pt x="0" y="0"/>
                </a:moveTo>
                <a:lnTo>
                  <a:pt x="7697229" y="0"/>
                </a:lnTo>
                <a:lnTo>
                  <a:pt x="7697229" y="3861487"/>
                </a:lnTo>
                <a:lnTo>
                  <a:pt x="0" y="3861487"/>
                </a:lnTo>
                <a:lnTo>
                  <a:pt x="0" y="0"/>
                </a:lnTo>
                <a:close/>
                <a:moveTo>
                  <a:pt x="231687" y="249978"/>
                </a:moveTo>
                <a:lnTo>
                  <a:pt x="231686" y="3583729"/>
                </a:lnTo>
                <a:lnTo>
                  <a:pt x="7452665" y="3583729"/>
                </a:lnTo>
                <a:lnTo>
                  <a:pt x="7452667" y="249979"/>
                </a:lnTo>
                <a:lnTo>
                  <a:pt x="231687" y="249978"/>
                </a:lnTo>
                <a:close/>
              </a:path>
            </a:pathLst>
          </a:custGeom>
          <a:solidFill>
            <a:srgbClr val="ff0000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2" name="모서리가 둥근 사각형 설명선 11"/>
          <p:cNvSpPr/>
          <p:nvPr/>
        </p:nvSpPr>
        <p:spPr>
          <a:xfrm rot="10804292" flipH="1" flipV="1">
            <a:off x="7910962" y="1490689"/>
            <a:ext cx="2664910" cy="772297"/>
          </a:xfrm>
          <a:prstGeom prst="wedgeRoundRectCallout">
            <a:avLst>
              <a:gd name="adj1" fmla="val 27038"/>
              <a:gd name="adj2" fmla="val -159716"/>
              <a:gd name="adj3" fmla="val 16667"/>
            </a:avLst>
          </a:prstGeom>
          <a:solidFill>
            <a:srgbClr val="ffffff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회원가입 눌러서 진행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3" name="액자 5"/>
          <p:cNvSpPr/>
          <p:nvPr/>
        </p:nvSpPr>
        <p:spPr>
          <a:xfrm>
            <a:off x="-2" y="0"/>
            <a:ext cx="12192002" cy="6857998"/>
          </a:xfrm>
          <a:custGeom>
            <a:avLst/>
            <a:gdLst>
              <a:gd name="connsiteX0" fmla="*/ 0 w 7697229"/>
              <a:gd name="connsiteY0" fmla="*/ 0 h 3861487"/>
              <a:gd name="connsiteX1" fmla="*/ 7697229 w 7697229"/>
              <a:gd name="connsiteY1" fmla="*/ 0 h 3861487"/>
              <a:gd name="connsiteX2" fmla="*/ 7697229 w 7697229"/>
              <a:gd name="connsiteY2" fmla="*/ 3861487 h 3861487"/>
              <a:gd name="connsiteX3" fmla="*/ 0 w 7697229"/>
              <a:gd name="connsiteY3" fmla="*/ 3861487 h 3861487"/>
              <a:gd name="connsiteX4" fmla="*/ 0 w 7697229"/>
              <a:gd name="connsiteY4" fmla="*/ 0 h 3861487"/>
              <a:gd name="connsiteX5" fmla="*/ 98327 w 7697229"/>
              <a:gd name="connsiteY5" fmla="*/ 97116 h 3861487"/>
              <a:gd name="connsiteX6" fmla="*/ 106454 w 7697229"/>
              <a:gd name="connsiteY6" fmla="*/ 3728133 h 3861487"/>
              <a:gd name="connsiteX7" fmla="*/ 7590777 w 7697229"/>
              <a:gd name="connsiteY7" fmla="*/ 3764371 h 3861487"/>
              <a:gd name="connsiteX8" fmla="*/ 7582648 w 7697229"/>
              <a:gd name="connsiteY8" fmla="*/ 111612 h 3861487"/>
              <a:gd name="connsiteX9" fmla="*/ 98327 w 7697229"/>
              <a:gd name="connsiteY9" fmla="*/ 97116 h 386148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697229" h="3861487">
                <a:moveTo>
                  <a:pt x="0" y="0"/>
                </a:moveTo>
                <a:lnTo>
                  <a:pt x="7697229" y="0"/>
                </a:lnTo>
                <a:lnTo>
                  <a:pt x="7697229" y="3861487"/>
                </a:lnTo>
                <a:lnTo>
                  <a:pt x="0" y="3861487"/>
                </a:lnTo>
                <a:lnTo>
                  <a:pt x="0" y="0"/>
                </a:lnTo>
                <a:close/>
                <a:moveTo>
                  <a:pt x="98327" y="97116"/>
                </a:moveTo>
                <a:lnTo>
                  <a:pt x="106454" y="3728133"/>
                </a:lnTo>
                <a:lnTo>
                  <a:pt x="7590777" y="3764371"/>
                </a:lnTo>
                <a:lnTo>
                  <a:pt x="7582648" y="111612"/>
                </a:lnTo>
                <a:lnTo>
                  <a:pt x="98327" y="97116"/>
                </a:lnTo>
                <a:close/>
              </a:path>
            </a:pathLst>
          </a:custGeom>
          <a:solidFill>
            <a:srgbClr val="002244">
              <a:alpha val="100000"/>
            </a:srgbClr>
          </a:solidFill>
          <a:ln w="19050" cap="flat" cmpd="sng" algn="ctr">
            <a:solidFill>
              <a:schemeClr val="dk1">
                <a:alpha val="100000"/>
              </a:scheme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84669356"/>
      </p:ext>
    </p:extLst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7973" y="190369"/>
            <a:ext cx="11872723" cy="5143348"/>
          </a:xfrm>
          <a:prstGeom prst="rect">
            <a:avLst/>
          </a:prstGeom>
        </p:spPr>
      </p:pic>
      <p:sp>
        <p:nvSpPr>
          <p:cNvPr id="7" name="액자 5"/>
          <p:cNvSpPr/>
          <p:nvPr/>
        </p:nvSpPr>
        <p:spPr>
          <a:xfrm>
            <a:off x="1990647" y="740707"/>
            <a:ext cx="1228273" cy="2518653"/>
          </a:xfrm>
          <a:custGeom>
            <a:avLst/>
            <a:gdLst>
              <a:gd name="connsiteX0" fmla="*/ 0 w 7697229"/>
              <a:gd name="connsiteY0" fmla="*/ 0 h 3861487"/>
              <a:gd name="connsiteX1" fmla="*/ 7697229 w 7697229"/>
              <a:gd name="connsiteY1" fmla="*/ 0 h 3861487"/>
              <a:gd name="connsiteX2" fmla="*/ 7697229 w 7697229"/>
              <a:gd name="connsiteY2" fmla="*/ 3861487 h 3861487"/>
              <a:gd name="connsiteX3" fmla="*/ 0 w 7697229"/>
              <a:gd name="connsiteY3" fmla="*/ 3861487 h 3861487"/>
              <a:gd name="connsiteX4" fmla="*/ 0 w 7697229"/>
              <a:gd name="connsiteY4" fmla="*/ 0 h 3861487"/>
              <a:gd name="connsiteX5" fmla="*/ 231687 w 7697229"/>
              <a:gd name="connsiteY5" fmla="*/ 249978 h 3861487"/>
              <a:gd name="connsiteX6" fmla="*/ 231686 w 7697229"/>
              <a:gd name="connsiteY6" fmla="*/ 3583729 h 3861487"/>
              <a:gd name="connsiteX7" fmla="*/ 7452665 w 7697229"/>
              <a:gd name="connsiteY7" fmla="*/ 3583729 h 3861487"/>
              <a:gd name="connsiteX8" fmla="*/ 7452667 w 7697229"/>
              <a:gd name="connsiteY8" fmla="*/ 249979 h 3861487"/>
              <a:gd name="connsiteX9" fmla="*/ 231687 w 7697229"/>
              <a:gd name="connsiteY9" fmla="*/ 249978 h 386148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697229" h="3861487">
                <a:moveTo>
                  <a:pt x="0" y="0"/>
                </a:moveTo>
                <a:lnTo>
                  <a:pt x="7697229" y="0"/>
                </a:lnTo>
                <a:lnTo>
                  <a:pt x="7697229" y="3861487"/>
                </a:lnTo>
                <a:lnTo>
                  <a:pt x="0" y="3861487"/>
                </a:lnTo>
                <a:lnTo>
                  <a:pt x="0" y="0"/>
                </a:lnTo>
                <a:close/>
                <a:moveTo>
                  <a:pt x="231687" y="249978"/>
                </a:moveTo>
                <a:lnTo>
                  <a:pt x="231686" y="3583729"/>
                </a:lnTo>
                <a:lnTo>
                  <a:pt x="7452665" y="3583729"/>
                </a:lnTo>
                <a:lnTo>
                  <a:pt x="7452667" y="249979"/>
                </a:lnTo>
                <a:lnTo>
                  <a:pt x="231687" y="249978"/>
                </a:lnTo>
                <a:close/>
              </a:path>
            </a:pathLst>
          </a:custGeom>
          <a:solidFill>
            <a:srgbClr val="ff0000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3" name="모서리가 둥근 사각형 설명선 12"/>
          <p:cNvSpPr/>
          <p:nvPr/>
        </p:nvSpPr>
        <p:spPr>
          <a:xfrm rot="10804292" flipH="1" flipV="1">
            <a:off x="7078040" y="2244926"/>
            <a:ext cx="2714834" cy="772297"/>
          </a:xfrm>
          <a:prstGeom prst="wedgeRoundRectCallout">
            <a:avLst>
              <a:gd name="adj1" fmla="val -36960"/>
              <a:gd name="adj2" fmla="val -168926"/>
              <a:gd name="adj3" fmla="val 16667"/>
            </a:avLst>
          </a:prstGeom>
          <a:solidFill>
            <a:srgbClr val="ffffff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원하는 키워드 검색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6" name="액자 5"/>
          <p:cNvSpPr/>
          <p:nvPr/>
        </p:nvSpPr>
        <p:spPr>
          <a:xfrm>
            <a:off x="-2" y="0"/>
            <a:ext cx="12192002" cy="5715000"/>
          </a:xfrm>
          <a:custGeom>
            <a:avLst/>
            <a:gdLst>
              <a:gd name="connsiteX0" fmla="*/ 0 w 7697229"/>
              <a:gd name="connsiteY0" fmla="*/ 0 h 3861487"/>
              <a:gd name="connsiteX1" fmla="*/ 7697229 w 7697229"/>
              <a:gd name="connsiteY1" fmla="*/ 0 h 3861487"/>
              <a:gd name="connsiteX2" fmla="*/ 7697229 w 7697229"/>
              <a:gd name="connsiteY2" fmla="*/ 3861487 h 3861487"/>
              <a:gd name="connsiteX3" fmla="*/ 0 w 7697229"/>
              <a:gd name="connsiteY3" fmla="*/ 3861487 h 3861487"/>
              <a:gd name="connsiteX4" fmla="*/ 0 w 7697229"/>
              <a:gd name="connsiteY4" fmla="*/ 0 h 3861487"/>
              <a:gd name="connsiteX5" fmla="*/ 98327 w 7697229"/>
              <a:gd name="connsiteY5" fmla="*/ 97116 h 3861487"/>
              <a:gd name="connsiteX6" fmla="*/ 106454 w 7697229"/>
              <a:gd name="connsiteY6" fmla="*/ 3728133 h 3861487"/>
              <a:gd name="connsiteX7" fmla="*/ 7590777 w 7697229"/>
              <a:gd name="connsiteY7" fmla="*/ 3764371 h 3861487"/>
              <a:gd name="connsiteX8" fmla="*/ 7582648 w 7697229"/>
              <a:gd name="connsiteY8" fmla="*/ 111612 h 3861487"/>
              <a:gd name="connsiteX9" fmla="*/ 98327 w 7697229"/>
              <a:gd name="connsiteY9" fmla="*/ 97116 h 386148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697229" h="3861487">
                <a:moveTo>
                  <a:pt x="0" y="0"/>
                </a:moveTo>
                <a:lnTo>
                  <a:pt x="7697229" y="0"/>
                </a:lnTo>
                <a:lnTo>
                  <a:pt x="7697229" y="3861487"/>
                </a:lnTo>
                <a:lnTo>
                  <a:pt x="0" y="3861487"/>
                </a:lnTo>
                <a:lnTo>
                  <a:pt x="0" y="0"/>
                </a:lnTo>
                <a:close/>
                <a:moveTo>
                  <a:pt x="98327" y="97116"/>
                </a:moveTo>
                <a:lnTo>
                  <a:pt x="106454" y="3728133"/>
                </a:lnTo>
                <a:lnTo>
                  <a:pt x="7590777" y="3764371"/>
                </a:lnTo>
                <a:lnTo>
                  <a:pt x="7582648" y="111612"/>
                </a:lnTo>
                <a:lnTo>
                  <a:pt x="98327" y="97116"/>
                </a:lnTo>
                <a:close/>
              </a:path>
            </a:pathLst>
          </a:custGeom>
          <a:solidFill>
            <a:srgbClr val="002244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9" name="모서리가 둥근 사각형 설명선 18"/>
          <p:cNvSpPr/>
          <p:nvPr/>
        </p:nvSpPr>
        <p:spPr>
          <a:xfrm rot="10804292" flipH="1" flipV="1">
            <a:off x="4112152" y="3261211"/>
            <a:ext cx="2964924" cy="772297"/>
          </a:xfrm>
          <a:prstGeom prst="wedgeRoundRectCallout">
            <a:avLst>
              <a:gd name="adj1" fmla="val -77921"/>
              <a:gd name="adj2" fmla="val -61406"/>
              <a:gd name="adj3" fmla="val 16667"/>
            </a:avLst>
          </a:prstGeom>
          <a:solidFill>
            <a:srgbClr val="ffffff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원하는 양식으로 검색 가능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20" name="액자 5"/>
          <p:cNvSpPr/>
          <p:nvPr/>
        </p:nvSpPr>
        <p:spPr>
          <a:xfrm>
            <a:off x="3036015" y="740707"/>
            <a:ext cx="6586085" cy="575553"/>
          </a:xfrm>
          <a:custGeom>
            <a:avLst/>
            <a:gdLst>
              <a:gd name="connsiteX0" fmla="*/ 0 w 7697229"/>
              <a:gd name="connsiteY0" fmla="*/ 0 h 3861487"/>
              <a:gd name="connsiteX1" fmla="*/ 7697229 w 7697229"/>
              <a:gd name="connsiteY1" fmla="*/ 0 h 3861487"/>
              <a:gd name="connsiteX2" fmla="*/ 7697229 w 7697229"/>
              <a:gd name="connsiteY2" fmla="*/ 3861487 h 3861487"/>
              <a:gd name="connsiteX3" fmla="*/ 0 w 7697229"/>
              <a:gd name="connsiteY3" fmla="*/ 3861487 h 3861487"/>
              <a:gd name="connsiteX4" fmla="*/ 0 w 7697229"/>
              <a:gd name="connsiteY4" fmla="*/ 0 h 3861487"/>
              <a:gd name="connsiteX5" fmla="*/ 231687 w 7697229"/>
              <a:gd name="connsiteY5" fmla="*/ 249978 h 3861487"/>
              <a:gd name="connsiteX6" fmla="*/ 231686 w 7697229"/>
              <a:gd name="connsiteY6" fmla="*/ 3583729 h 3861487"/>
              <a:gd name="connsiteX7" fmla="*/ 7452665 w 7697229"/>
              <a:gd name="connsiteY7" fmla="*/ 3583729 h 3861487"/>
              <a:gd name="connsiteX8" fmla="*/ 7452667 w 7697229"/>
              <a:gd name="connsiteY8" fmla="*/ 249979 h 3861487"/>
              <a:gd name="connsiteX9" fmla="*/ 231687 w 7697229"/>
              <a:gd name="connsiteY9" fmla="*/ 249978 h 386148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697229" h="3861487">
                <a:moveTo>
                  <a:pt x="0" y="0"/>
                </a:moveTo>
                <a:lnTo>
                  <a:pt x="7697229" y="0"/>
                </a:lnTo>
                <a:lnTo>
                  <a:pt x="7697229" y="3861487"/>
                </a:lnTo>
                <a:lnTo>
                  <a:pt x="0" y="3861487"/>
                </a:lnTo>
                <a:lnTo>
                  <a:pt x="0" y="0"/>
                </a:lnTo>
                <a:close/>
                <a:moveTo>
                  <a:pt x="231687" y="249978"/>
                </a:moveTo>
                <a:lnTo>
                  <a:pt x="231686" y="3583729"/>
                </a:lnTo>
                <a:lnTo>
                  <a:pt x="7452665" y="3583729"/>
                </a:lnTo>
                <a:lnTo>
                  <a:pt x="7452667" y="249979"/>
                </a:lnTo>
                <a:lnTo>
                  <a:pt x="231687" y="249978"/>
                </a:lnTo>
                <a:close/>
              </a:path>
            </a:pathLst>
          </a:custGeom>
          <a:solidFill>
            <a:srgbClr val="ff0000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843289185"/>
      </p:ext>
    </p:extLst>
  </p:cSld>
  <p:clrMapOvr>
    <a:masterClrMapping/>
  </p:clrMapOvr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17176" y="193184"/>
            <a:ext cx="12013971" cy="5545413"/>
          </a:xfrm>
          <a:prstGeom prst="rect">
            <a:avLst/>
          </a:prstGeom>
        </p:spPr>
      </p:pic>
      <p:sp>
        <p:nvSpPr>
          <p:cNvPr id="7" name="액자 5"/>
          <p:cNvSpPr/>
          <p:nvPr/>
        </p:nvSpPr>
        <p:spPr>
          <a:xfrm>
            <a:off x="9757522" y="3571874"/>
            <a:ext cx="695967" cy="414218"/>
          </a:xfrm>
          <a:custGeom>
            <a:avLst/>
            <a:gdLst>
              <a:gd name="connsiteX0" fmla="*/ 0 w 7697229"/>
              <a:gd name="connsiteY0" fmla="*/ 0 h 3861487"/>
              <a:gd name="connsiteX1" fmla="*/ 7697229 w 7697229"/>
              <a:gd name="connsiteY1" fmla="*/ 0 h 3861487"/>
              <a:gd name="connsiteX2" fmla="*/ 7697229 w 7697229"/>
              <a:gd name="connsiteY2" fmla="*/ 3861487 h 3861487"/>
              <a:gd name="connsiteX3" fmla="*/ 0 w 7697229"/>
              <a:gd name="connsiteY3" fmla="*/ 3861487 h 3861487"/>
              <a:gd name="connsiteX4" fmla="*/ 0 w 7697229"/>
              <a:gd name="connsiteY4" fmla="*/ 0 h 3861487"/>
              <a:gd name="connsiteX5" fmla="*/ 231687 w 7697229"/>
              <a:gd name="connsiteY5" fmla="*/ 249978 h 3861487"/>
              <a:gd name="connsiteX6" fmla="*/ 231686 w 7697229"/>
              <a:gd name="connsiteY6" fmla="*/ 3583729 h 3861487"/>
              <a:gd name="connsiteX7" fmla="*/ 7452665 w 7697229"/>
              <a:gd name="connsiteY7" fmla="*/ 3583729 h 3861487"/>
              <a:gd name="connsiteX8" fmla="*/ 7452667 w 7697229"/>
              <a:gd name="connsiteY8" fmla="*/ 249979 h 3861487"/>
              <a:gd name="connsiteX9" fmla="*/ 231687 w 7697229"/>
              <a:gd name="connsiteY9" fmla="*/ 249978 h 386148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697229" h="3861487">
                <a:moveTo>
                  <a:pt x="0" y="0"/>
                </a:moveTo>
                <a:lnTo>
                  <a:pt x="7697229" y="0"/>
                </a:lnTo>
                <a:lnTo>
                  <a:pt x="7697229" y="3861487"/>
                </a:lnTo>
                <a:lnTo>
                  <a:pt x="0" y="3861487"/>
                </a:lnTo>
                <a:lnTo>
                  <a:pt x="0" y="0"/>
                </a:lnTo>
                <a:close/>
                <a:moveTo>
                  <a:pt x="231687" y="249978"/>
                </a:moveTo>
                <a:lnTo>
                  <a:pt x="231686" y="3583729"/>
                </a:lnTo>
                <a:lnTo>
                  <a:pt x="7452665" y="3583729"/>
                </a:lnTo>
                <a:lnTo>
                  <a:pt x="7452667" y="249979"/>
                </a:lnTo>
                <a:lnTo>
                  <a:pt x="231687" y="249978"/>
                </a:lnTo>
                <a:close/>
              </a:path>
            </a:pathLst>
          </a:custGeom>
          <a:solidFill>
            <a:srgbClr val="ff0000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6" name="모서리가 둥근 사각형 설명선 15"/>
          <p:cNvSpPr/>
          <p:nvPr/>
        </p:nvSpPr>
        <p:spPr>
          <a:xfrm rot="10804292" flipH="1" flipV="1">
            <a:off x="6631323" y="2191643"/>
            <a:ext cx="3125716" cy="772297"/>
          </a:xfrm>
          <a:prstGeom prst="wedgeRoundRectCallout">
            <a:avLst>
              <a:gd name="adj1" fmla="val 51870"/>
              <a:gd name="adj2" fmla="val 136225"/>
              <a:gd name="adj3" fmla="val 16667"/>
            </a:avLst>
          </a:prstGeom>
          <a:solidFill>
            <a:srgbClr val="ffffff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더보기 클릭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9" name="액자 5"/>
          <p:cNvSpPr/>
          <p:nvPr/>
        </p:nvSpPr>
        <p:spPr>
          <a:xfrm>
            <a:off x="-2" y="0"/>
            <a:ext cx="12192002" cy="5941216"/>
          </a:xfrm>
          <a:custGeom>
            <a:avLst/>
            <a:gdLst>
              <a:gd name="connsiteX0" fmla="*/ 0 w 7697229"/>
              <a:gd name="connsiteY0" fmla="*/ 0 h 3861487"/>
              <a:gd name="connsiteX1" fmla="*/ 7697229 w 7697229"/>
              <a:gd name="connsiteY1" fmla="*/ 0 h 3861487"/>
              <a:gd name="connsiteX2" fmla="*/ 7697229 w 7697229"/>
              <a:gd name="connsiteY2" fmla="*/ 3861487 h 3861487"/>
              <a:gd name="connsiteX3" fmla="*/ 0 w 7697229"/>
              <a:gd name="connsiteY3" fmla="*/ 3861487 h 3861487"/>
              <a:gd name="connsiteX4" fmla="*/ 0 w 7697229"/>
              <a:gd name="connsiteY4" fmla="*/ 0 h 3861487"/>
              <a:gd name="connsiteX5" fmla="*/ 98327 w 7697229"/>
              <a:gd name="connsiteY5" fmla="*/ 97116 h 3861487"/>
              <a:gd name="connsiteX6" fmla="*/ 106454 w 7697229"/>
              <a:gd name="connsiteY6" fmla="*/ 3728133 h 3861487"/>
              <a:gd name="connsiteX7" fmla="*/ 7590777 w 7697229"/>
              <a:gd name="connsiteY7" fmla="*/ 3764371 h 3861487"/>
              <a:gd name="connsiteX8" fmla="*/ 7582648 w 7697229"/>
              <a:gd name="connsiteY8" fmla="*/ 111612 h 3861487"/>
              <a:gd name="connsiteX9" fmla="*/ 98327 w 7697229"/>
              <a:gd name="connsiteY9" fmla="*/ 97116 h 386148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697229" h="3861487">
                <a:moveTo>
                  <a:pt x="0" y="0"/>
                </a:moveTo>
                <a:lnTo>
                  <a:pt x="7697229" y="0"/>
                </a:lnTo>
                <a:lnTo>
                  <a:pt x="7697229" y="3861487"/>
                </a:lnTo>
                <a:lnTo>
                  <a:pt x="0" y="3861487"/>
                </a:lnTo>
                <a:lnTo>
                  <a:pt x="0" y="0"/>
                </a:lnTo>
                <a:close/>
                <a:moveTo>
                  <a:pt x="98327" y="97116"/>
                </a:moveTo>
                <a:lnTo>
                  <a:pt x="106454" y="3728133"/>
                </a:lnTo>
                <a:lnTo>
                  <a:pt x="7590777" y="3764371"/>
                </a:lnTo>
                <a:lnTo>
                  <a:pt x="7582648" y="111612"/>
                </a:lnTo>
                <a:lnTo>
                  <a:pt x="98327" y="97116"/>
                </a:lnTo>
                <a:close/>
              </a:path>
            </a:pathLst>
          </a:custGeom>
          <a:solidFill>
            <a:srgbClr val="002244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944310348"/>
      </p:ext>
    </p:extLst>
  </p:cSld>
  <p:clrMapOvr>
    <a:masterClrMapping/>
  </p:clrMapOvr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48924" y="152549"/>
            <a:ext cx="12038858" cy="5558908"/>
          </a:xfrm>
          <a:prstGeom prst="rect">
            <a:avLst/>
          </a:prstGeom>
        </p:spPr>
      </p:pic>
      <p:sp>
        <p:nvSpPr>
          <p:cNvPr id="7" name="액자 5"/>
          <p:cNvSpPr/>
          <p:nvPr/>
        </p:nvSpPr>
        <p:spPr>
          <a:xfrm>
            <a:off x="5742979" y="4369593"/>
            <a:ext cx="850749" cy="863041"/>
          </a:xfrm>
          <a:custGeom>
            <a:avLst/>
            <a:gdLst>
              <a:gd name="connsiteX0" fmla="*/ 0 w 7697229"/>
              <a:gd name="connsiteY0" fmla="*/ 0 h 3861487"/>
              <a:gd name="connsiteX1" fmla="*/ 7697229 w 7697229"/>
              <a:gd name="connsiteY1" fmla="*/ 0 h 3861487"/>
              <a:gd name="connsiteX2" fmla="*/ 7697229 w 7697229"/>
              <a:gd name="connsiteY2" fmla="*/ 3861487 h 3861487"/>
              <a:gd name="connsiteX3" fmla="*/ 0 w 7697229"/>
              <a:gd name="connsiteY3" fmla="*/ 3861487 h 3861487"/>
              <a:gd name="connsiteX4" fmla="*/ 0 w 7697229"/>
              <a:gd name="connsiteY4" fmla="*/ 0 h 3861487"/>
              <a:gd name="connsiteX5" fmla="*/ 231687 w 7697229"/>
              <a:gd name="connsiteY5" fmla="*/ 249978 h 3861487"/>
              <a:gd name="connsiteX6" fmla="*/ 231686 w 7697229"/>
              <a:gd name="connsiteY6" fmla="*/ 3583729 h 3861487"/>
              <a:gd name="connsiteX7" fmla="*/ 7452665 w 7697229"/>
              <a:gd name="connsiteY7" fmla="*/ 3583729 h 3861487"/>
              <a:gd name="connsiteX8" fmla="*/ 7452667 w 7697229"/>
              <a:gd name="connsiteY8" fmla="*/ 249979 h 3861487"/>
              <a:gd name="connsiteX9" fmla="*/ 231687 w 7697229"/>
              <a:gd name="connsiteY9" fmla="*/ 249978 h 386148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697229" h="3861487">
                <a:moveTo>
                  <a:pt x="0" y="0"/>
                </a:moveTo>
                <a:lnTo>
                  <a:pt x="7697229" y="0"/>
                </a:lnTo>
                <a:lnTo>
                  <a:pt x="7697229" y="3861487"/>
                </a:lnTo>
                <a:lnTo>
                  <a:pt x="0" y="3861487"/>
                </a:lnTo>
                <a:lnTo>
                  <a:pt x="0" y="0"/>
                </a:lnTo>
                <a:close/>
                <a:moveTo>
                  <a:pt x="231687" y="249978"/>
                </a:moveTo>
                <a:lnTo>
                  <a:pt x="231686" y="3583729"/>
                </a:lnTo>
                <a:lnTo>
                  <a:pt x="7452665" y="3583729"/>
                </a:lnTo>
                <a:lnTo>
                  <a:pt x="7452667" y="249979"/>
                </a:lnTo>
                <a:lnTo>
                  <a:pt x="231687" y="249978"/>
                </a:lnTo>
                <a:close/>
              </a:path>
            </a:pathLst>
          </a:custGeom>
          <a:solidFill>
            <a:srgbClr val="ff0000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9" name="액자 5"/>
          <p:cNvSpPr/>
          <p:nvPr/>
        </p:nvSpPr>
        <p:spPr>
          <a:xfrm>
            <a:off x="-2" y="0"/>
            <a:ext cx="12192002" cy="5711458"/>
          </a:xfrm>
          <a:custGeom>
            <a:avLst/>
            <a:gdLst>
              <a:gd name="connsiteX0" fmla="*/ 0 w 7697229"/>
              <a:gd name="connsiteY0" fmla="*/ 0 h 3861487"/>
              <a:gd name="connsiteX1" fmla="*/ 7697229 w 7697229"/>
              <a:gd name="connsiteY1" fmla="*/ 0 h 3861487"/>
              <a:gd name="connsiteX2" fmla="*/ 7697229 w 7697229"/>
              <a:gd name="connsiteY2" fmla="*/ 3861487 h 3861487"/>
              <a:gd name="connsiteX3" fmla="*/ 0 w 7697229"/>
              <a:gd name="connsiteY3" fmla="*/ 3861487 h 3861487"/>
              <a:gd name="connsiteX4" fmla="*/ 0 w 7697229"/>
              <a:gd name="connsiteY4" fmla="*/ 0 h 3861487"/>
              <a:gd name="connsiteX5" fmla="*/ 98327 w 7697229"/>
              <a:gd name="connsiteY5" fmla="*/ 97116 h 3861487"/>
              <a:gd name="connsiteX6" fmla="*/ 106454 w 7697229"/>
              <a:gd name="connsiteY6" fmla="*/ 3728133 h 3861487"/>
              <a:gd name="connsiteX7" fmla="*/ 7590777 w 7697229"/>
              <a:gd name="connsiteY7" fmla="*/ 3764371 h 3861487"/>
              <a:gd name="connsiteX8" fmla="*/ 7582648 w 7697229"/>
              <a:gd name="connsiteY8" fmla="*/ 111612 h 3861487"/>
              <a:gd name="connsiteX9" fmla="*/ 98327 w 7697229"/>
              <a:gd name="connsiteY9" fmla="*/ 97116 h 386148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697229" h="3861487">
                <a:moveTo>
                  <a:pt x="0" y="0"/>
                </a:moveTo>
                <a:lnTo>
                  <a:pt x="7697229" y="0"/>
                </a:lnTo>
                <a:lnTo>
                  <a:pt x="7697229" y="3861487"/>
                </a:lnTo>
                <a:lnTo>
                  <a:pt x="0" y="3861487"/>
                </a:lnTo>
                <a:lnTo>
                  <a:pt x="0" y="0"/>
                </a:lnTo>
                <a:close/>
                <a:moveTo>
                  <a:pt x="98327" y="97116"/>
                </a:moveTo>
                <a:lnTo>
                  <a:pt x="106454" y="3728133"/>
                </a:lnTo>
                <a:lnTo>
                  <a:pt x="7590777" y="3764371"/>
                </a:lnTo>
                <a:lnTo>
                  <a:pt x="7582648" y="111612"/>
                </a:lnTo>
                <a:lnTo>
                  <a:pt x="98327" y="97116"/>
                </a:lnTo>
                <a:close/>
              </a:path>
            </a:pathLst>
          </a:custGeom>
          <a:solidFill>
            <a:srgbClr val="002244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21" name="모서리가 둥근 사각형 설명선 20"/>
          <p:cNvSpPr/>
          <p:nvPr/>
        </p:nvSpPr>
        <p:spPr>
          <a:xfrm rot="10804292" flipH="1" flipV="1">
            <a:off x="725825" y="2469580"/>
            <a:ext cx="3125716" cy="772297"/>
          </a:xfrm>
          <a:prstGeom prst="wedgeRoundRectCallout">
            <a:avLst>
              <a:gd name="adj1" fmla="val 111006"/>
              <a:gd name="adj2" fmla="val 211999"/>
              <a:gd name="adj3" fmla="val 16667"/>
            </a:avLst>
          </a:prstGeom>
          <a:solidFill>
            <a:srgbClr val="ffffff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원문 유형에서 무료 선택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403197688"/>
      </p:ext>
    </p:extLst>
  </p:cSld>
  <p:clrMapOvr>
    <a:masterClrMapping/>
  </p:clrMapOvr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그림 2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42573" y="158107"/>
            <a:ext cx="11866373" cy="5432332"/>
          </a:xfrm>
          <a:prstGeom prst="rect">
            <a:avLst/>
          </a:prstGeom>
        </p:spPr>
      </p:pic>
      <p:sp>
        <p:nvSpPr>
          <p:cNvPr id="7" name="액자 5"/>
          <p:cNvSpPr/>
          <p:nvPr/>
        </p:nvSpPr>
        <p:spPr>
          <a:xfrm>
            <a:off x="3992759" y="2221281"/>
            <a:ext cx="3791592" cy="2220353"/>
          </a:xfrm>
          <a:custGeom>
            <a:avLst/>
            <a:gdLst>
              <a:gd name="connsiteX0" fmla="*/ 0 w 7697229"/>
              <a:gd name="connsiteY0" fmla="*/ 0 h 3861487"/>
              <a:gd name="connsiteX1" fmla="*/ 7697229 w 7697229"/>
              <a:gd name="connsiteY1" fmla="*/ 0 h 3861487"/>
              <a:gd name="connsiteX2" fmla="*/ 7697229 w 7697229"/>
              <a:gd name="connsiteY2" fmla="*/ 3861487 h 3861487"/>
              <a:gd name="connsiteX3" fmla="*/ 0 w 7697229"/>
              <a:gd name="connsiteY3" fmla="*/ 3861487 h 3861487"/>
              <a:gd name="connsiteX4" fmla="*/ 0 w 7697229"/>
              <a:gd name="connsiteY4" fmla="*/ 0 h 3861487"/>
              <a:gd name="connsiteX5" fmla="*/ 231687 w 7697229"/>
              <a:gd name="connsiteY5" fmla="*/ 249978 h 3861487"/>
              <a:gd name="connsiteX6" fmla="*/ 231686 w 7697229"/>
              <a:gd name="connsiteY6" fmla="*/ 3583729 h 3861487"/>
              <a:gd name="connsiteX7" fmla="*/ 7452665 w 7697229"/>
              <a:gd name="connsiteY7" fmla="*/ 3583729 h 3861487"/>
              <a:gd name="connsiteX8" fmla="*/ 7452667 w 7697229"/>
              <a:gd name="connsiteY8" fmla="*/ 249979 h 3861487"/>
              <a:gd name="connsiteX9" fmla="*/ 231687 w 7697229"/>
              <a:gd name="connsiteY9" fmla="*/ 249978 h 386148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697229" h="3861487">
                <a:moveTo>
                  <a:pt x="0" y="0"/>
                </a:moveTo>
                <a:lnTo>
                  <a:pt x="7697229" y="0"/>
                </a:lnTo>
                <a:lnTo>
                  <a:pt x="7697229" y="3861487"/>
                </a:lnTo>
                <a:lnTo>
                  <a:pt x="0" y="3861487"/>
                </a:lnTo>
                <a:lnTo>
                  <a:pt x="0" y="0"/>
                </a:lnTo>
                <a:close/>
                <a:moveTo>
                  <a:pt x="231687" y="249978"/>
                </a:moveTo>
                <a:lnTo>
                  <a:pt x="231686" y="3583729"/>
                </a:lnTo>
                <a:lnTo>
                  <a:pt x="7452665" y="3583729"/>
                </a:lnTo>
                <a:lnTo>
                  <a:pt x="7452667" y="249979"/>
                </a:lnTo>
                <a:lnTo>
                  <a:pt x="231687" y="249978"/>
                </a:lnTo>
                <a:close/>
              </a:path>
            </a:pathLst>
          </a:custGeom>
          <a:solidFill>
            <a:srgbClr val="ff0000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9" name="액자 5"/>
          <p:cNvSpPr/>
          <p:nvPr/>
        </p:nvSpPr>
        <p:spPr>
          <a:xfrm>
            <a:off x="-2" y="0"/>
            <a:ext cx="12192002" cy="5711458"/>
          </a:xfrm>
          <a:custGeom>
            <a:avLst/>
            <a:gdLst>
              <a:gd name="connsiteX0" fmla="*/ 0 w 7697229"/>
              <a:gd name="connsiteY0" fmla="*/ 0 h 3861487"/>
              <a:gd name="connsiteX1" fmla="*/ 7697229 w 7697229"/>
              <a:gd name="connsiteY1" fmla="*/ 0 h 3861487"/>
              <a:gd name="connsiteX2" fmla="*/ 7697229 w 7697229"/>
              <a:gd name="connsiteY2" fmla="*/ 3861487 h 3861487"/>
              <a:gd name="connsiteX3" fmla="*/ 0 w 7697229"/>
              <a:gd name="connsiteY3" fmla="*/ 3861487 h 3861487"/>
              <a:gd name="connsiteX4" fmla="*/ 0 w 7697229"/>
              <a:gd name="connsiteY4" fmla="*/ 0 h 3861487"/>
              <a:gd name="connsiteX5" fmla="*/ 98327 w 7697229"/>
              <a:gd name="connsiteY5" fmla="*/ 97116 h 3861487"/>
              <a:gd name="connsiteX6" fmla="*/ 106454 w 7697229"/>
              <a:gd name="connsiteY6" fmla="*/ 3728133 h 3861487"/>
              <a:gd name="connsiteX7" fmla="*/ 7590777 w 7697229"/>
              <a:gd name="connsiteY7" fmla="*/ 3764371 h 3861487"/>
              <a:gd name="connsiteX8" fmla="*/ 7582648 w 7697229"/>
              <a:gd name="connsiteY8" fmla="*/ 111612 h 3861487"/>
              <a:gd name="connsiteX9" fmla="*/ 98327 w 7697229"/>
              <a:gd name="connsiteY9" fmla="*/ 97116 h 386148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697229" h="3861487">
                <a:moveTo>
                  <a:pt x="0" y="0"/>
                </a:moveTo>
                <a:lnTo>
                  <a:pt x="7697229" y="0"/>
                </a:lnTo>
                <a:lnTo>
                  <a:pt x="7697229" y="3861487"/>
                </a:lnTo>
                <a:lnTo>
                  <a:pt x="0" y="3861487"/>
                </a:lnTo>
                <a:lnTo>
                  <a:pt x="0" y="0"/>
                </a:lnTo>
                <a:close/>
                <a:moveTo>
                  <a:pt x="98327" y="97116"/>
                </a:moveTo>
                <a:lnTo>
                  <a:pt x="106454" y="3728133"/>
                </a:lnTo>
                <a:lnTo>
                  <a:pt x="7590777" y="3764371"/>
                </a:lnTo>
                <a:lnTo>
                  <a:pt x="7582648" y="111612"/>
                </a:lnTo>
                <a:lnTo>
                  <a:pt x="98327" y="97116"/>
                </a:lnTo>
                <a:close/>
              </a:path>
            </a:pathLst>
          </a:custGeom>
          <a:solidFill>
            <a:srgbClr val="002244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21" name="모서리가 둥근 사각형 설명선 20"/>
          <p:cNvSpPr/>
          <p:nvPr/>
        </p:nvSpPr>
        <p:spPr>
          <a:xfrm rot="10804292" flipH="1" flipV="1">
            <a:off x="737732" y="1237908"/>
            <a:ext cx="3125716" cy="772297"/>
          </a:xfrm>
          <a:prstGeom prst="wedgeRoundRectCallout">
            <a:avLst>
              <a:gd name="adj1" fmla="val 54937"/>
              <a:gd name="adj2" fmla="val 190482"/>
              <a:gd name="adj3" fmla="val 16667"/>
            </a:avLst>
          </a:prstGeom>
          <a:solidFill>
            <a:srgbClr val="ffffff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원하는 논문 원문 다운받기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636648632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62</ep:Words>
  <ep:PresentationFormat>화면 슬라이드 쇼(4:3)</ep:PresentationFormat>
  <ep:Paragraphs>24</ep:Paragraphs>
  <ep:Slides>6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ep:HeadingPairs>
  <ep:TitlesOfParts>
    <vt:vector size="7" baseType="lpstr">
      <vt:lpstr>한컴오피스</vt:lpstr>
      <vt:lpstr>슬라이드 1</vt:lpstr>
      <vt:lpstr>슬라이드 2</vt:lpstr>
      <vt:lpstr>슬라이드 3</vt:lpstr>
      <vt:lpstr>슬라이드 4</vt:lpstr>
      <vt:lpstr>슬라이드 5</vt:lpstr>
      <vt:lpstr>슬라이드 6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2023-10-31T20:24:48.466</dcterms:created>
  <dc:creator>user</dc:creator>
  <cp:lastModifiedBy>user</cp:lastModifiedBy>
  <dcterms:modified xsi:type="dcterms:W3CDTF">2023-11-27T02:18:21.737</dcterms:modified>
  <cp:revision>29</cp:revision>
  <cp:version>12.0.0.2887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