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nacyot/docker_tutorial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ub.dock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ore.docker.com/editions/community/docker-ce-desktop-mac" TargetMode="External"/><Relationship Id="rId4" Type="http://schemas.openxmlformats.org/officeDocument/2006/relationships/hyperlink" Target="https://get.dock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중지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stop container_id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container id가 1b4fa7b3f0fc 이라고 하면,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stop 1b4 라고 하면 중지된다.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여러개일때는 스페이스 넣어서 id 입력하면 됨.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삭제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 ps -a 로 중지된 컨테이너 확인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docker rm container_id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 log 확인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logs container_id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docker logs -f container_id : 실시간 로그 확인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다운로드한 image 확인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docker images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다운로드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pull ubuntu:14.04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run  명령어에 섞에 있음.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삭제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rmi 이미지이름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 images 로 이름 확인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compose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docker-compose.yml 작성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실행 docker-compose up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compose -f up 명령어로 특정 파일 실행 가능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31" y="521231"/>
            <a:ext cx="3612050" cy="2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907790" y="1608330"/>
            <a:ext cx="129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호스트와 연결</a:t>
            </a:r>
            <a:endParaRPr/>
          </a:p>
        </p:txBody>
      </p:sp>
      <p:cxnSp>
        <p:nvCxnSpPr>
          <p:cNvPr id="151" name="Shape 151"/>
          <p:cNvCxnSpPr/>
          <p:nvPr/>
        </p:nvCxnSpPr>
        <p:spPr>
          <a:xfrm flipH="1">
            <a:off x="5044220" y="1790669"/>
            <a:ext cx="7011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설치하기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-it ubuntu:16.04 bash</a:t>
            </a:r>
            <a:br>
              <a:rPr lang="ko"/>
            </a:br>
            <a:r>
              <a:rPr lang="ko"/>
              <a:t>apt-get update</a:t>
            </a:r>
            <a:br>
              <a:rPr lang="ko"/>
            </a:br>
            <a:r>
              <a:rPr lang="ko"/>
              <a:t>apt-get install -y git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 터미널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docker ps</a:t>
            </a:r>
            <a:br>
              <a:rPr lang="ko"/>
            </a:br>
            <a:r>
              <a:rPr lang="ko"/>
              <a:t>docker diff contatiner_id</a:t>
            </a:r>
            <a:br>
              <a:rPr lang="ko"/>
            </a:br>
            <a:r>
              <a:rPr lang="ko"/>
              <a:t>docker commit contatiner_id ubuntu:git</a:t>
            </a:r>
            <a:br>
              <a:rPr lang="ko"/>
            </a:br>
            <a:r>
              <a:rPr lang="ko"/>
              <a:t>docker images | grep git</a:t>
            </a:r>
            <a:br>
              <a:rPr lang="ko"/>
            </a:br>
            <a:r>
              <a:rPr lang="ko"/>
              <a:t>docker run -it ubuntu:git bash</a:t>
            </a:r>
            <a:br>
              <a:rPr lang="ko"/>
            </a:br>
            <a:r>
              <a:rPr lang="ko"/>
              <a:t>git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75" y="493175"/>
            <a:ext cx="4476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150" y="2626300"/>
            <a:ext cx="53911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파일 사용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폴더 생성 -&gt; Dockerfile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build -t ubuntu:git02 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폴더 생성 -&gt; git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https://github.com/nacyot/docker_tutorial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폴더 진입 </a:t>
            </a:r>
            <a:br>
              <a:rPr lang="ko"/>
            </a:br>
            <a:r>
              <a:rPr lang="ko"/>
              <a:t>docker build -t ID/docker_tutorial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이미지 이름 변경 : docker tag ID/docker_tutorial:latest ID/바꿀이름:latest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788" y="1017725"/>
            <a:ext cx="180022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6" idx="1"/>
          </p:cNvCxnSpPr>
          <p:nvPr/>
        </p:nvCxnSpPr>
        <p:spPr>
          <a:xfrm flipH="1" rot="10800000">
            <a:off x="2712088" y="1370150"/>
            <a:ext cx="7827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레지스트리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https://hub.docker.com</a:t>
            </a:r>
            <a:r>
              <a:rPr lang="ko"/>
              <a:t> -&gt; 가입 후 repository 생성</a:t>
            </a:r>
            <a:br>
              <a:rPr lang="ko"/>
            </a:br>
            <a:r>
              <a:rPr lang="ko"/>
              <a:t>docker login -&gt; id, pwd 입력</a:t>
            </a:r>
            <a:br>
              <a:rPr lang="ko"/>
            </a:br>
            <a:r>
              <a:rPr lang="ko"/>
              <a:t>docker login</a:t>
            </a:r>
            <a:br>
              <a:rPr lang="ko"/>
            </a:br>
            <a:r>
              <a:rPr lang="ko"/>
              <a:t>docker push id/repository이름:latest</a:t>
            </a:r>
            <a:br>
              <a:rPr lang="ko"/>
            </a:br>
            <a:r>
              <a:rPr lang="ko"/>
              <a:t>docker rmi </a:t>
            </a:r>
            <a:r>
              <a:rPr lang="ko"/>
              <a:t>id/repository이름</a:t>
            </a:r>
            <a:br>
              <a:rPr lang="ko"/>
            </a:br>
            <a:r>
              <a:rPr lang="ko"/>
              <a:t>docker pull id/repository이름</a:t>
            </a:r>
            <a:br>
              <a:rPr lang="ko"/>
            </a:br>
            <a:r>
              <a:rPr lang="ko"/>
              <a:t>docker run --rm -p 4567:4567 id/repository이름:latest</a:t>
            </a:r>
            <a:br>
              <a:rPr lang="ko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실습용 repository : nacyot/docker_tutorial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설치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mac: </a:t>
            </a:r>
            <a:r>
              <a:rPr lang="ko" sz="2800" u="sng">
                <a:solidFill>
                  <a:schemeClr val="hlink"/>
                </a:solidFill>
                <a:hlinkClick r:id="rId3"/>
              </a:rPr>
              <a:t>https://store.docker.com/editions/community/docker-ce-desktop-mac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linux: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curl -s </a:t>
            </a:r>
            <a:r>
              <a:rPr lang="ko" sz="2800" u="sng">
                <a:solidFill>
                  <a:schemeClr val="hlink"/>
                </a:solidFill>
                <a:hlinkClick r:id="rId4"/>
              </a:rPr>
              <a:t>https://get.docker.com/</a:t>
            </a:r>
            <a:r>
              <a:rPr lang="ko" sz="2800">
                <a:solidFill>
                  <a:schemeClr val="dk1"/>
                </a:solidFill>
              </a:rPr>
              <a:t> | sudo sh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설치 확인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docker version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ubuntu 컨테이너 실행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ubuntu:16.04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ubuntu image가 없으면 자동으로 다운 받아줌.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run --rm -it ubuntu:16.04 /bin/sh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--rm : 컨테이너 종료시 컨테이너 삭제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-it  : 키보드 입력 받기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exit : 종료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00" y="412275"/>
            <a:ext cx="44577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centos 컨테이너 실행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--rm -it centos:7 /bin/sh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exit : 종료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00" y="1657075"/>
            <a:ext cx="53149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--name=redis -d -p 1234:6379 redis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run --rm -it mikesplain/telnet docker.for.mac.localhost 1234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quit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0" y="3079225"/>
            <a:ext cx="53911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-d -p 9167:9167 -e MYSQL_ALLOW_EMPTY_PASSWORD=true --name mysql2 mysql:5.7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exec -it mysql2 mysql2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exec : 컨테이너 접속 명령어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tensorflow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run -it -p 8888:8888 tensorflow/tensorflow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jupyter notebook이 실행됨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^C로 종료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5" y="1665300"/>
            <a:ext cx="53911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확인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docker ps -a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