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6"/>
    <p:restoredTop sz="94694"/>
  </p:normalViewPr>
  <p:slideViewPr>
    <p:cSldViewPr snapToGrid="0">
      <p:cViewPr varScale="1">
        <p:scale>
          <a:sx n="222" d="100"/>
          <a:sy n="222" d="100"/>
        </p:scale>
        <p:origin x="2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153-DA08-3B46-8941-CC6CC8D4C367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44DA-D07E-6749-9341-DCE3529CC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78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153-DA08-3B46-8941-CC6CC8D4C367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44DA-D07E-6749-9341-DCE3529CC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23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153-DA08-3B46-8941-CC6CC8D4C367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44DA-D07E-6749-9341-DCE3529CC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55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153-DA08-3B46-8941-CC6CC8D4C367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44DA-D07E-6749-9341-DCE3529CC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46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82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153-DA08-3B46-8941-CC6CC8D4C367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44DA-D07E-6749-9341-DCE3529CC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39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153-DA08-3B46-8941-CC6CC8D4C367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44DA-D07E-6749-9341-DCE3529CC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4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153-DA08-3B46-8941-CC6CC8D4C367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44DA-D07E-6749-9341-DCE3529CC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02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153-DA08-3B46-8941-CC6CC8D4C367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44DA-D07E-6749-9341-DCE3529CC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3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153-DA08-3B46-8941-CC6CC8D4C367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44DA-D07E-6749-9341-DCE3529CC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1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153-DA08-3B46-8941-CC6CC8D4C367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44DA-D07E-6749-9341-DCE3529CC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95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153-DA08-3B46-8941-CC6CC8D4C367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44DA-D07E-6749-9341-DCE3529CC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02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D27153-DA08-3B46-8941-CC6CC8D4C367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2844DA-D07E-6749-9341-DCE3529CC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96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8972310-B6B7-5FA7-3DAC-22313E6DD541}"/>
              </a:ext>
            </a:extLst>
          </p:cNvPr>
          <p:cNvGrpSpPr/>
          <p:nvPr/>
        </p:nvGrpSpPr>
        <p:grpSpPr>
          <a:xfrm>
            <a:off x="543643" y="543641"/>
            <a:ext cx="2513164" cy="2513167"/>
            <a:chOff x="495212" y="531919"/>
            <a:chExt cx="2513164" cy="25131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0A5BEFA-ACA7-DF47-9675-C5A499D821E1}"/>
                </a:ext>
              </a:extLst>
            </p:cNvPr>
            <p:cNvSpPr/>
            <p:nvPr/>
          </p:nvSpPr>
          <p:spPr>
            <a:xfrm>
              <a:off x="495213" y="531919"/>
              <a:ext cx="2513163" cy="2513163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7EE14E6-453C-6764-7092-54C652B478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0224" y="1800224"/>
              <a:ext cx="120815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9BD3AF-A328-5D51-946E-7F5854124846}"/>
                </a:ext>
              </a:extLst>
            </p:cNvPr>
            <p:cNvSpPr txBox="1"/>
            <p:nvPr/>
          </p:nvSpPr>
          <p:spPr>
            <a:xfrm>
              <a:off x="2017815" y="1430892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aper1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C9DBF7-DC95-7578-8515-3EBB7ACB28FB}"/>
                </a:ext>
              </a:extLst>
            </p:cNvPr>
            <p:cNvSpPr/>
            <p:nvPr/>
          </p:nvSpPr>
          <p:spPr>
            <a:xfrm>
              <a:off x="495212" y="531919"/>
              <a:ext cx="2513163" cy="2513167"/>
            </a:xfrm>
            <a:prstGeom prst="ellipse">
              <a:avLst/>
            </a:prstGeom>
            <a:noFill/>
            <a:ln w="28575">
              <a:solidFill>
                <a:schemeClr val="tx2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6307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4DE25-9EFB-63FE-D43F-CA43F51BD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6688EC-A465-550C-D981-2E787A1BDB99}"/>
              </a:ext>
            </a:extLst>
          </p:cNvPr>
          <p:cNvGrpSpPr/>
          <p:nvPr/>
        </p:nvGrpSpPr>
        <p:grpSpPr>
          <a:xfrm>
            <a:off x="129340" y="1119246"/>
            <a:ext cx="3338836" cy="1361957"/>
            <a:chOff x="621802" y="1290818"/>
            <a:chExt cx="2435714" cy="99356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CFC37F-1B8C-BF5D-B233-FB99E8B0C06E}"/>
                </a:ext>
              </a:extLst>
            </p:cNvPr>
            <p:cNvSpPr/>
            <p:nvPr/>
          </p:nvSpPr>
          <p:spPr>
            <a:xfrm>
              <a:off x="621802" y="1290818"/>
              <a:ext cx="2435714" cy="99356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9F6DB69-BE20-17D5-8D15-04E951B1F214}"/>
                </a:ext>
              </a:extLst>
            </p:cNvPr>
            <p:cNvCxnSpPr>
              <a:cxnSpLocks/>
            </p:cNvCxnSpPr>
            <p:nvPr/>
          </p:nvCxnSpPr>
          <p:spPr>
            <a:xfrm>
              <a:off x="1838589" y="1800223"/>
              <a:ext cx="1218215" cy="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11D0347-8034-5D84-FDDA-5299919343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8589" y="1296337"/>
              <a:ext cx="714" cy="503885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9EBC2D-E793-EF37-6812-996E1CE206BE}"/>
                </a:ext>
              </a:extLst>
            </p:cNvPr>
            <p:cNvSpPr/>
            <p:nvPr/>
          </p:nvSpPr>
          <p:spPr>
            <a:xfrm>
              <a:off x="621803" y="1290818"/>
              <a:ext cx="2435001" cy="993561"/>
            </a:xfrm>
            <a:prstGeom prst="rect">
              <a:avLst/>
            </a:prstGeom>
            <a:noFill/>
            <a:ln w="28575">
              <a:solidFill>
                <a:schemeClr val="tx2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D119B74-158D-E42B-62D2-7613EE21CEA8}"/>
              </a:ext>
            </a:extLst>
          </p:cNvPr>
          <p:cNvSpPr txBox="1"/>
          <p:nvPr/>
        </p:nvSpPr>
        <p:spPr>
          <a:xfrm>
            <a:off x="2244295" y="144819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aper1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91ED8-ECBA-2304-276C-6B7620951B23}"/>
              </a:ext>
            </a:extLst>
          </p:cNvPr>
          <p:cNvSpPr txBox="1"/>
          <p:nvPr/>
        </p:nvSpPr>
        <p:spPr>
          <a:xfrm>
            <a:off x="1029213" y="128750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aper2</a:t>
            </a:r>
          </a:p>
        </p:txBody>
      </p:sp>
    </p:spTree>
    <p:extLst>
      <p:ext uri="{BB962C8B-B14F-4D97-AF65-F5344CB8AC3E}">
        <p14:creationId xmlns:p14="http://schemas.microsoft.com/office/powerpoint/2010/main" val="308576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2735D-1E9B-1499-39EA-C1FC3693B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45E736C-C2F9-FC27-4D7D-D7ABDDAF05F0}"/>
              </a:ext>
            </a:extLst>
          </p:cNvPr>
          <p:cNvGrpSpPr/>
          <p:nvPr/>
        </p:nvGrpSpPr>
        <p:grpSpPr>
          <a:xfrm>
            <a:off x="271821" y="616786"/>
            <a:ext cx="3056807" cy="2280742"/>
            <a:chOff x="543641" y="862663"/>
            <a:chExt cx="2513164" cy="1875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E0AAA31-8FDD-6C04-138C-BB060FE36CA2}"/>
                </a:ext>
              </a:extLst>
            </p:cNvPr>
            <p:cNvSpPr/>
            <p:nvPr/>
          </p:nvSpPr>
          <p:spPr>
            <a:xfrm>
              <a:off x="543641" y="862663"/>
              <a:ext cx="2513163" cy="187512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95747DF-10BD-3ECF-4A4F-04CAD89A4FDE}"/>
                </a:ext>
              </a:extLst>
            </p:cNvPr>
            <p:cNvSpPr/>
            <p:nvPr/>
          </p:nvSpPr>
          <p:spPr>
            <a:xfrm>
              <a:off x="543641" y="862663"/>
              <a:ext cx="2513164" cy="1875120"/>
            </a:xfrm>
            <a:prstGeom prst="ellipse">
              <a:avLst/>
            </a:prstGeom>
            <a:noFill/>
            <a:ln w="28575">
              <a:solidFill>
                <a:schemeClr val="tx2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4C0B79-6812-AC7E-0D13-13B5F6A67898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1809708" y="1757157"/>
            <a:ext cx="1518919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045AC4-CF78-3CA1-133A-33F9194B8B47}"/>
              </a:ext>
            </a:extLst>
          </p:cNvPr>
          <p:cNvSpPr txBox="1"/>
          <p:nvPr/>
        </p:nvSpPr>
        <p:spPr>
          <a:xfrm>
            <a:off x="2182682" y="138782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aper1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3EC8CF-3468-7B37-4604-826C1E2255D0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1800224" y="616786"/>
            <a:ext cx="9484" cy="1140371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3D768D-306E-1573-1A7F-5F2DDFD23D38}"/>
              </a:ext>
            </a:extLst>
          </p:cNvPr>
          <p:cNvSpPr txBox="1"/>
          <p:nvPr/>
        </p:nvSpPr>
        <p:spPr>
          <a:xfrm>
            <a:off x="1036739" y="128929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aper2</a:t>
            </a:r>
          </a:p>
        </p:txBody>
      </p:sp>
    </p:spTree>
    <p:extLst>
      <p:ext uri="{BB962C8B-B14F-4D97-AF65-F5344CB8AC3E}">
        <p14:creationId xmlns:p14="http://schemas.microsoft.com/office/powerpoint/2010/main" val="124602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3CC03-0F61-D724-404E-FD79A4515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E1C2429-819A-6E78-F426-6F1CE3F3C4F7}"/>
              </a:ext>
            </a:extLst>
          </p:cNvPr>
          <p:cNvGrpSpPr/>
          <p:nvPr/>
        </p:nvGrpSpPr>
        <p:grpSpPr>
          <a:xfrm>
            <a:off x="11857" y="559955"/>
            <a:ext cx="3576735" cy="2480540"/>
            <a:chOff x="372058" y="927590"/>
            <a:chExt cx="2856334" cy="198092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CD318D6-6BA1-A8F2-BD60-E6CB0AF9F40B}"/>
                </a:ext>
              </a:extLst>
            </p:cNvPr>
            <p:cNvSpPr/>
            <p:nvPr/>
          </p:nvSpPr>
          <p:spPr>
            <a:xfrm>
              <a:off x="890591" y="1000378"/>
              <a:ext cx="1838504" cy="1838504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067F14-155D-3EE9-9A37-EDFF3B627FD6}"/>
                </a:ext>
              </a:extLst>
            </p:cNvPr>
            <p:cNvSpPr/>
            <p:nvPr/>
          </p:nvSpPr>
          <p:spPr>
            <a:xfrm>
              <a:off x="381676" y="927590"/>
              <a:ext cx="2846716" cy="511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7D47BF-880E-37DA-E37D-0D3FFAF9E959}"/>
                </a:ext>
              </a:extLst>
            </p:cNvPr>
            <p:cNvSpPr/>
            <p:nvPr/>
          </p:nvSpPr>
          <p:spPr>
            <a:xfrm>
              <a:off x="372058" y="2406248"/>
              <a:ext cx="2846716" cy="5022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C79F45-B3AA-0F2F-B3DC-68FB0CBD73DE}"/>
                </a:ext>
              </a:extLst>
            </p:cNvPr>
            <p:cNvSpPr/>
            <p:nvPr/>
          </p:nvSpPr>
          <p:spPr>
            <a:xfrm>
              <a:off x="662504" y="1437965"/>
              <a:ext cx="2277616" cy="968284"/>
            </a:xfrm>
            <a:prstGeom prst="rect">
              <a:avLst/>
            </a:prstGeom>
            <a:noFill/>
            <a:ln w="28575">
              <a:solidFill>
                <a:schemeClr val="tx2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19EC341-2A7F-0656-9127-1862C8199FFD}"/>
                </a:ext>
              </a:extLst>
            </p:cNvPr>
            <p:cNvSpPr/>
            <p:nvPr/>
          </p:nvSpPr>
          <p:spPr>
            <a:xfrm>
              <a:off x="900209" y="997225"/>
              <a:ext cx="1828886" cy="1828889"/>
            </a:xfrm>
            <a:prstGeom prst="ellipse">
              <a:avLst/>
            </a:prstGeom>
            <a:noFill/>
            <a:ln w="28575">
              <a:solidFill>
                <a:schemeClr val="tx2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3301CC-7419-66E1-0065-0828E7601627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1814653" y="1805302"/>
            <a:ext cx="1412962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CCC0A8-0E72-3C6F-2354-81C0636CE5CB}"/>
              </a:ext>
            </a:extLst>
          </p:cNvPr>
          <p:cNvCxnSpPr>
            <a:cxnSpLocks/>
          </p:cNvCxnSpPr>
          <p:nvPr/>
        </p:nvCxnSpPr>
        <p:spPr>
          <a:xfrm flipV="1">
            <a:off x="1814653" y="1199053"/>
            <a:ext cx="0" cy="601172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E95645-AA50-0291-B616-85BE9D680835}"/>
              </a:ext>
            </a:extLst>
          </p:cNvPr>
          <p:cNvCxnSpPr>
            <a:cxnSpLocks/>
            <a:endCxn id="14" idx="1"/>
          </p:cNvCxnSpPr>
          <p:nvPr/>
        </p:nvCxnSpPr>
        <p:spPr>
          <a:xfrm flipH="1" flipV="1">
            <a:off x="1008599" y="982539"/>
            <a:ext cx="806053" cy="817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948099-7575-B027-0F18-CDD48C798235}"/>
              </a:ext>
            </a:extLst>
          </p:cNvPr>
          <p:cNvSpPr txBox="1"/>
          <p:nvPr/>
        </p:nvSpPr>
        <p:spPr>
          <a:xfrm>
            <a:off x="2084714" y="176626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aper1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BBA8A-9EBF-6ABE-61AD-0F9137D7C6E7}"/>
              </a:ext>
            </a:extLst>
          </p:cNvPr>
          <p:cNvSpPr txBox="1"/>
          <p:nvPr/>
        </p:nvSpPr>
        <p:spPr>
          <a:xfrm>
            <a:off x="1785798" y="119275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aper2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7F7740-8817-9D49-BAC5-2A745DF57465}"/>
              </a:ext>
            </a:extLst>
          </p:cNvPr>
          <p:cNvSpPr txBox="1"/>
          <p:nvPr/>
        </p:nvSpPr>
        <p:spPr>
          <a:xfrm>
            <a:off x="1070155" y="79533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aper3</a:t>
            </a:r>
          </a:p>
        </p:txBody>
      </p:sp>
    </p:spTree>
    <p:extLst>
      <p:ext uri="{BB962C8B-B14F-4D97-AF65-F5344CB8AC3E}">
        <p14:creationId xmlns:p14="http://schemas.microsoft.com/office/powerpoint/2010/main" val="253738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23B8F-2305-2442-CA94-6207220FC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7252E6A-4523-D236-C061-AC0676BFB5C6}"/>
              </a:ext>
            </a:extLst>
          </p:cNvPr>
          <p:cNvSpPr/>
          <p:nvPr/>
        </p:nvSpPr>
        <p:spPr>
          <a:xfrm>
            <a:off x="255813" y="929907"/>
            <a:ext cx="3086099" cy="175251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8AD010-6935-F640-156B-0A48317A4CCB}"/>
              </a:ext>
            </a:extLst>
          </p:cNvPr>
          <p:cNvSpPr/>
          <p:nvPr/>
        </p:nvSpPr>
        <p:spPr>
          <a:xfrm>
            <a:off x="23901" y="559955"/>
            <a:ext cx="3564691" cy="640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7AB6-9D6F-737C-FD48-75326E58AC89}"/>
              </a:ext>
            </a:extLst>
          </p:cNvPr>
          <p:cNvSpPr/>
          <p:nvPr/>
        </p:nvSpPr>
        <p:spPr>
          <a:xfrm>
            <a:off x="11857" y="2411548"/>
            <a:ext cx="3564691" cy="628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30539-2C83-63E6-53B3-998486E8B8BF}"/>
              </a:ext>
            </a:extLst>
          </p:cNvPr>
          <p:cNvSpPr/>
          <p:nvPr/>
        </p:nvSpPr>
        <p:spPr>
          <a:xfrm>
            <a:off x="141516" y="1199053"/>
            <a:ext cx="3314698" cy="1212497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D636F2-220F-AB4F-91F9-DBB057AC7893}"/>
              </a:ext>
            </a:extLst>
          </p:cNvPr>
          <p:cNvSpPr/>
          <p:nvPr/>
        </p:nvSpPr>
        <p:spPr>
          <a:xfrm>
            <a:off x="255814" y="929907"/>
            <a:ext cx="3086099" cy="1752516"/>
          </a:xfrm>
          <a:prstGeom prst="ellips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442D07-074F-1723-A1EE-BBD496803223}"/>
              </a:ext>
            </a:extLst>
          </p:cNvPr>
          <p:cNvCxnSpPr>
            <a:cxnSpLocks/>
          </p:cNvCxnSpPr>
          <p:nvPr/>
        </p:nvCxnSpPr>
        <p:spPr>
          <a:xfrm>
            <a:off x="1814653" y="1800225"/>
            <a:ext cx="1641561" cy="0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BACB5C-8C84-A6CC-C873-F418B45D2CD7}"/>
              </a:ext>
            </a:extLst>
          </p:cNvPr>
          <p:cNvCxnSpPr>
            <a:cxnSpLocks/>
          </p:cNvCxnSpPr>
          <p:nvPr/>
        </p:nvCxnSpPr>
        <p:spPr>
          <a:xfrm flipV="1">
            <a:off x="1814653" y="1199053"/>
            <a:ext cx="0" cy="601172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7DF5E0-8EA2-18F1-3C62-914A96F538E5}"/>
              </a:ext>
            </a:extLst>
          </p:cNvPr>
          <p:cNvSpPr txBox="1"/>
          <p:nvPr/>
        </p:nvSpPr>
        <p:spPr>
          <a:xfrm>
            <a:off x="2498062" y="144828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aper1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A63D7-23A0-4175-2C5F-FA15D141DCF6}"/>
              </a:ext>
            </a:extLst>
          </p:cNvPr>
          <p:cNvSpPr txBox="1"/>
          <p:nvPr/>
        </p:nvSpPr>
        <p:spPr>
          <a:xfrm>
            <a:off x="1834782" y="123225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aper2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581C89-79F6-2EB9-34A1-BE17BE824A9E}"/>
              </a:ext>
            </a:extLst>
          </p:cNvPr>
          <p:cNvCxnSpPr>
            <a:cxnSpLocks/>
          </p:cNvCxnSpPr>
          <p:nvPr/>
        </p:nvCxnSpPr>
        <p:spPr>
          <a:xfrm>
            <a:off x="1829613" y="1865174"/>
            <a:ext cx="1498788" cy="0"/>
          </a:xfrm>
          <a:prstGeom prst="straightConnector1">
            <a:avLst/>
          </a:prstGeom>
          <a:ln w="28575" cap="rnd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D6636B-21CC-0343-A70B-8C179BB55C97}"/>
              </a:ext>
            </a:extLst>
          </p:cNvPr>
          <p:cNvCxnSpPr>
            <a:cxnSpLocks/>
          </p:cNvCxnSpPr>
          <p:nvPr/>
        </p:nvCxnSpPr>
        <p:spPr>
          <a:xfrm flipV="1">
            <a:off x="1760226" y="929907"/>
            <a:ext cx="0" cy="872047"/>
          </a:xfrm>
          <a:prstGeom prst="straightConnector1">
            <a:avLst/>
          </a:prstGeom>
          <a:ln w="28575" cap="rnd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2B92C09-242F-62AD-21B0-EA305D8EDD74}"/>
              </a:ext>
            </a:extLst>
          </p:cNvPr>
          <p:cNvSpPr txBox="1"/>
          <p:nvPr/>
        </p:nvSpPr>
        <p:spPr>
          <a:xfrm>
            <a:off x="2292703" y="17978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aper3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ADF4B-107B-FD01-91D9-ECF912020F61}"/>
              </a:ext>
            </a:extLst>
          </p:cNvPr>
          <p:cNvSpPr txBox="1"/>
          <p:nvPr/>
        </p:nvSpPr>
        <p:spPr>
          <a:xfrm>
            <a:off x="1033277" y="121365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aper4</a:t>
            </a:r>
          </a:p>
        </p:txBody>
      </p:sp>
    </p:spTree>
    <p:extLst>
      <p:ext uri="{BB962C8B-B14F-4D97-AF65-F5344CB8AC3E}">
        <p14:creationId xmlns:p14="http://schemas.microsoft.com/office/powerpoint/2010/main" val="373394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7F60E-C451-DF4D-0869-7E432BFC2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A2FD529-D97F-E8BB-B9CA-D85EDAC51E08}"/>
              </a:ext>
            </a:extLst>
          </p:cNvPr>
          <p:cNvSpPr/>
          <p:nvPr/>
        </p:nvSpPr>
        <p:spPr>
          <a:xfrm>
            <a:off x="320037" y="925284"/>
            <a:ext cx="2960373" cy="1739172"/>
          </a:xfrm>
          <a:prstGeom prst="roundRect">
            <a:avLst>
              <a:gd name="adj" fmla="val 21702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C4284B-E8C2-8BAD-3C08-1A8BD9BDF590}"/>
              </a:ext>
            </a:extLst>
          </p:cNvPr>
          <p:cNvSpPr/>
          <p:nvPr/>
        </p:nvSpPr>
        <p:spPr>
          <a:xfrm>
            <a:off x="2569029" y="932771"/>
            <a:ext cx="702002" cy="700467"/>
          </a:xfrm>
          <a:prstGeom prst="ellips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6BADAD-CAC5-4A1A-B759-4DA8CCA17B4B}"/>
              </a:ext>
            </a:extLst>
          </p:cNvPr>
          <p:cNvCxnSpPr>
            <a:cxnSpLocks/>
          </p:cNvCxnSpPr>
          <p:nvPr/>
        </p:nvCxnSpPr>
        <p:spPr>
          <a:xfrm>
            <a:off x="1800225" y="1800225"/>
            <a:ext cx="1128032" cy="0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D8FA23-6A76-1349-1806-EE267ED93A80}"/>
              </a:ext>
            </a:extLst>
          </p:cNvPr>
          <p:cNvCxnSpPr>
            <a:cxnSpLocks/>
          </p:cNvCxnSpPr>
          <p:nvPr/>
        </p:nvCxnSpPr>
        <p:spPr>
          <a:xfrm flipV="1">
            <a:off x="2928257" y="1301525"/>
            <a:ext cx="0" cy="482371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38A48BC-25AF-8F76-D55D-818B57D8D512}"/>
              </a:ext>
            </a:extLst>
          </p:cNvPr>
          <p:cNvSpPr txBox="1"/>
          <p:nvPr/>
        </p:nvSpPr>
        <p:spPr>
          <a:xfrm>
            <a:off x="1940190" y="175849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aper1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72551-2C6C-23CE-1AC0-756F345FA616}"/>
              </a:ext>
            </a:extLst>
          </p:cNvPr>
          <p:cNvSpPr txBox="1"/>
          <p:nvPr/>
        </p:nvSpPr>
        <p:spPr>
          <a:xfrm>
            <a:off x="2607537" y="52052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aper3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50D983-FBA5-3F67-D71F-696353792533}"/>
              </a:ext>
            </a:extLst>
          </p:cNvPr>
          <p:cNvCxnSpPr>
            <a:cxnSpLocks/>
            <a:endCxn id="14" idx="7"/>
          </p:cNvCxnSpPr>
          <p:nvPr/>
        </p:nvCxnSpPr>
        <p:spPr>
          <a:xfrm flipV="1">
            <a:off x="2933700" y="1035352"/>
            <a:ext cx="234525" cy="266173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C5155E9-E47B-7A0E-9D57-C166A5EE8CFB}"/>
              </a:ext>
            </a:extLst>
          </p:cNvPr>
          <p:cNvSpPr/>
          <p:nvPr/>
        </p:nvSpPr>
        <p:spPr>
          <a:xfrm>
            <a:off x="320036" y="925284"/>
            <a:ext cx="2960373" cy="1739172"/>
          </a:xfrm>
          <a:prstGeom prst="roundRect">
            <a:avLst>
              <a:gd name="adj" fmla="val 21702"/>
            </a:avLst>
          </a:prstGeom>
          <a:noFill/>
          <a:ln w="28575"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115D26-CD7F-793B-CBE9-B6097B698FF3}"/>
              </a:ext>
            </a:extLst>
          </p:cNvPr>
          <p:cNvSpPr txBox="1"/>
          <p:nvPr/>
        </p:nvSpPr>
        <p:spPr>
          <a:xfrm>
            <a:off x="1616937" y="129426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aper2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1ADBA6-7294-7381-A55B-24F774D25394}"/>
              </a:ext>
            </a:extLst>
          </p:cNvPr>
          <p:cNvCxnSpPr>
            <a:cxnSpLocks/>
          </p:cNvCxnSpPr>
          <p:nvPr/>
        </p:nvCxnSpPr>
        <p:spPr>
          <a:xfrm>
            <a:off x="2339106" y="1478935"/>
            <a:ext cx="54544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EFAAD0-2C94-B0CC-E983-D1F070C31A7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994021" y="889859"/>
            <a:ext cx="1" cy="30397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66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84F71-D1A7-6ACA-172A-FF61A6186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ctagon 2">
            <a:extLst>
              <a:ext uri="{FF2B5EF4-FFF2-40B4-BE49-F238E27FC236}">
                <a16:creationId xmlns:a16="http://schemas.microsoft.com/office/drawing/2014/main" id="{A74198D1-3C4C-E500-B652-D66059E8ED33}"/>
              </a:ext>
            </a:extLst>
          </p:cNvPr>
          <p:cNvSpPr/>
          <p:nvPr/>
        </p:nvSpPr>
        <p:spPr>
          <a:xfrm>
            <a:off x="370103" y="863879"/>
            <a:ext cx="2860243" cy="1872691"/>
          </a:xfrm>
          <a:prstGeom prst="octagon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14FC1D-079F-A7D7-74BA-D196C1E2805D}"/>
              </a:ext>
            </a:extLst>
          </p:cNvPr>
          <p:cNvCxnSpPr>
            <a:cxnSpLocks/>
          </p:cNvCxnSpPr>
          <p:nvPr/>
        </p:nvCxnSpPr>
        <p:spPr>
          <a:xfrm>
            <a:off x="1800224" y="1807091"/>
            <a:ext cx="1430122" cy="0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EA949C-4B34-047F-122C-CCE695C47634}"/>
              </a:ext>
            </a:extLst>
          </p:cNvPr>
          <p:cNvCxnSpPr>
            <a:cxnSpLocks/>
          </p:cNvCxnSpPr>
          <p:nvPr/>
        </p:nvCxnSpPr>
        <p:spPr>
          <a:xfrm flipV="1">
            <a:off x="1800224" y="863879"/>
            <a:ext cx="0" cy="936345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4AE658-4776-BBCB-7526-05AA35A68C72}"/>
              </a:ext>
            </a:extLst>
          </p:cNvPr>
          <p:cNvSpPr txBox="1"/>
          <p:nvPr/>
        </p:nvSpPr>
        <p:spPr>
          <a:xfrm>
            <a:off x="2128800" y="179335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aper1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3A537F-424B-FE96-F2BA-EDCBF2E97FCB}"/>
              </a:ext>
            </a:extLst>
          </p:cNvPr>
          <p:cNvSpPr txBox="1"/>
          <p:nvPr/>
        </p:nvSpPr>
        <p:spPr>
          <a:xfrm>
            <a:off x="1004922" y="114738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aper2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0E7637-904C-EAD7-3FFD-CC979C114C34}"/>
              </a:ext>
            </a:extLst>
          </p:cNvPr>
          <p:cNvCxnSpPr>
            <a:cxnSpLocks/>
          </p:cNvCxnSpPr>
          <p:nvPr/>
        </p:nvCxnSpPr>
        <p:spPr>
          <a:xfrm>
            <a:off x="1800224" y="785875"/>
            <a:ext cx="886269" cy="0"/>
          </a:xfrm>
          <a:prstGeom prst="straightConnector1">
            <a:avLst/>
          </a:prstGeom>
          <a:ln w="28575" cap="rnd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12BF3-C4D3-3CCF-C463-21E85F4EA94D}"/>
              </a:ext>
            </a:extLst>
          </p:cNvPr>
          <p:cNvCxnSpPr>
            <a:cxnSpLocks/>
          </p:cNvCxnSpPr>
          <p:nvPr/>
        </p:nvCxnSpPr>
        <p:spPr>
          <a:xfrm flipV="1">
            <a:off x="3298402" y="1398318"/>
            <a:ext cx="0" cy="401906"/>
          </a:xfrm>
          <a:prstGeom prst="straightConnector1">
            <a:avLst/>
          </a:prstGeom>
          <a:ln w="28575" cap="rnd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FC8E56-55B8-85FD-9390-EDB640A2D676}"/>
              </a:ext>
            </a:extLst>
          </p:cNvPr>
          <p:cNvSpPr txBox="1"/>
          <p:nvPr/>
        </p:nvSpPr>
        <p:spPr>
          <a:xfrm>
            <a:off x="1913524" y="4165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aper3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676A20-4D84-F4C4-1B99-0734CCFF67DE}"/>
              </a:ext>
            </a:extLst>
          </p:cNvPr>
          <p:cNvSpPr txBox="1"/>
          <p:nvPr/>
        </p:nvSpPr>
        <p:spPr>
          <a:xfrm>
            <a:off x="2468543" y="133003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aper4</a:t>
            </a:r>
          </a:p>
        </p:txBody>
      </p:sp>
    </p:spTree>
    <p:extLst>
      <p:ext uri="{BB962C8B-B14F-4D97-AF65-F5344CB8AC3E}">
        <p14:creationId xmlns:p14="http://schemas.microsoft.com/office/powerpoint/2010/main" val="370859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60188-7EC8-5249-D796-0FE95DA5D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2736BBA-0FD0-B22D-7AD0-5D47C655D1BE}"/>
              </a:ext>
            </a:extLst>
          </p:cNvPr>
          <p:cNvGrpSpPr/>
          <p:nvPr/>
        </p:nvGrpSpPr>
        <p:grpSpPr>
          <a:xfrm>
            <a:off x="617439" y="617441"/>
            <a:ext cx="2365569" cy="2365568"/>
            <a:chOff x="554561" y="559744"/>
            <a:chExt cx="2512760" cy="2512759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EE09D3-BEE4-0613-9790-1E92EA901EFF}"/>
                </a:ext>
              </a:extLst>
            </p:cNvPr>
            <p:cNvSpPr/>
            <p:nvPr/>
          </p:nvSpPr>
          <p:spPr>
            <a:xfrm rot="2700000">
              <a:off x="554561" y="559744"/>
              <a:ext cx="2512759" cy="2512759"/>
            </a:xfrm>
            <a:prstGeom prst="rect">
              <a:avLst/>
            </a:prstGeom>
            <a:noFill/>
            <a:ln w="28575">
              <a:solidFill>
                <a:schemeClr val="tx2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F9DDAC8-0AD3-64CE-A832-100C7FE8B796}"/>
                </a:ext>
              </a:extLst>
            </p:cNvPr>
            <p:cNvSpPr>
              <a:spLocks/>
            </p:cNvSpPr>
            <p:nvPr/>
          </p:nvSpPr>
          <p:spPr>
            <a:xfrm rot="2700000">
              <a:off x="554562" y="559744"/>
              <a:ext cx="2512759" cy="2512759"/>
            </a:xfrm>
            <a:prstGeom prst="roundRect">
              <a:avLst>
                <a:gd name="adj" fmla="val 19909"/>
              </a:avLst>
            </a:prstGeom>
            <a:solidFill>
              <a:schemeClr val="tx2">
                <a:lumMod val="10000"/>
                <a:lumOff val="9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3E8619-5286-BCC2-4B2D-F1CA6B209367}"/>
              </a:ext>
            </a:extLst>
          </p:cNvPr>
          <p:cNvCxnSpPr>
            <a:cxnSpLocks/>
          </p:cNvCxnSpPr>
          <p:nvPr/>
        </p:nvCxnSpPr>
        <p:spPr>
          <a:xfrm>
            <a:off x="1800224" y="1800225"/>
            <a:ext cx="1672709" cy="0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1AD669-71CA-7256-1F17-71A249AF8A0E}"/>
              </a:ext>
            </a:extLst>
          </p:cNvPr>
          <p:cNvCxnSpPr>
            <a:cxnSpLocks/>
          </p:cNvCxnSpPr>
          <p:nvPr/>
        </p:nvCxnSpPr>
        <p:spPr>
          <a:xfrm flipV="1">
            <a:off x="1800223" y="127515"/>
            <a:ext cx="0" cy="1672710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15A241-FE42-F88F-E409-EAE40FFBE761}"/>
              </a:ext>
            </a:extLst>
          </p:cNvPr>
          <p:cNvSpPr txBox="1"/>
          <p:nvPr/>
        </p:nvSpPr>
        <p:spPr>
          <a:xfrm>
            <a:off x="2154365" y="143089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aper1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4994E1-BD69-C014-E48B-1F00C53B4757}"/>
              </a:ext>
            </a:extLst>
          </p:cNvPr>
          <p:cNvSpPr txBox="1"/>
          <p:nvPr/>
        </p:nvSpPr>
        <p:spPr>
          <a:xfrm>
            <a:off x="1767880" y="87689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aper2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BC1FC8-0BE0-05F8-9C7F-0BDE9E42C26B}"/>
              </a:ext>
            </a:extLst>
          </p:cNvPr>
          <p:cNvCxnSpPr>
            <a:cxnSpLocks/>
          </p:cNvCxnSpPr>
          <p:nvPr/>
        </p:nvCxnSpPr>
        <p:spPr>
          <a:xfrm flipH="1">
            <a:off x="374815" y="1800225"/>
            <a:ext cx="220885" cy="240783"/>
          </a:xfrm>
          <a:prstGeom prst="straightConnector1">
            <a:avLst/>
          </a:prstGeom>
          <a:ln w="28575" cap="rnd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956338-D7C3-BA5A-97EE-4C1C340A9E6E}"/>
              </a:ext>
            </a:extLst>
          </p:cNvPr>
          <p:cNvSpPr txBox="1"/>
          <p:nvPr/>
        </p:nvSpPr>
        <p:spPr>
          <a:xfrm>
            <a:off x="481656" y="138027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aper3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D2CCB1-1C99-6155-81E5-FE9127BDD0FA}"/>
              </a:ext>
            </a:extLst>
          </p:cNvPr>
          <p:cNvCxnSpPr>
            <a:cxnSpLocks/>
          </p:cNvCxnSpPr>
          <p:nvPr/>
        </p:nvCxnSpPr>
        <p:spPr>
          <a:xfrm rot="5400000" flipH="1">
            <a:off x="371214" y="1562191"/>
            <a:ext cx="220885" cy="240783"/>
          </a:xfrm>
          <a:prstGeom prst="straightConnector1">
            <a:avLst/>
          </a:prstGeom>
          <a:ln w="28575" cap="rnd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06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22</Words>
  <Application>Microsoft Macintosh PowerPoint</Application>
  <PresentationFormat>Custom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Laurence James Nevay</dc:creator>
  <cp:lastModifiedBy>Laurence James Nevay</cp:lastModifiedBy>
  <cp:revision>7</cp:revision>
  <cp:lastPrinted>2024-11-10T16:54:32Z</cp:lastPrinted>
  <dcterms:created xsi:type="dcterms:W3CDTF">2024-11-10T16:08:54Z</dcterms:created>
  <dcterms:modified xsi:type="dcterms:W3CDTF">2024-11-10T17:53:03Z</dcterms:modified>
</cp:coreProperties>
</file>