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n Truelove" initials="ST" lastIdx="1" clrIdx="0">
    <p:extLst>
      <p:ext uri="{19B8F6BF-5375-455C-9EA6-DF929625EA0E}">
        <p15:presenceInfo xmlns:p15="http://schemas.microsoft.com/office/powerpoint/2012/main" userId="074e03fd810b44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36F5A-9EA5-4DD8-A43A-8A11FC37EC25}" v="15" dt="2020-03-18T00:53:22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8" autoAdjust="0"/>
    <p:restoredTop sz="94667" autoAdjust="0"/>
  </p:normalViewPr>
  <p:slideViewPr>
    <p:cSldViewPr snapToGrid="0">
      <p:cViewPr varScale="1">
        <p:scale>
          <a:sx n="74" d="100"/>
          <a:sy n="74" d="100"/>
        </p:scale>
        <p:origin x="65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un" userId="18dcf790-7cf2-415c-bac3-0df69c77f0de" providerId="ADAL" clId="{C902F5E4-BF98-4BC7-9CAD-0642031E70F6}"/>
    <pc:docChg chg="modSld">
      <pc:chgData name="Shaun" userId="18dcf790-7cf2-415c-bac3-0df69c77f0de" providerId="ADAL" clId="{C902F5E4-BF98-4BC7-9CAD-0642031E70F6}" dt="2020-02-25T22:01:52.925" v="5" actId="20577"/>
      <pc:docMkLst>
        <pc:docMk/>
      </pc:docMkLst>
      <pc:sldChg chg="modSp">
        <pc:chgData name="Shaun" userId="18dcf790-7cf2-415c-bac3-0df69c77f0de" providerId="ADAL" clId="{C902F5E4-BF98-4BC7-9CAD-0642031E70F6}" dt="2020-02-25T22:01:52.925" v="5" actId="20577"/>
        <pc:sldMkLst>
          <pc:docMk/>
          <pc:sldMk cId="4058372639" sldId="256"/>
        </pc:sldMkLst>
        <pc:spChg chg="mod">
          <ac:chgData name="Shaun" userId="18dcf790-7cf2-415c-bac3-0df69c77f0de" providerId="ADAL" clId="{C902F5E4-BF98-4BC7-9CAD-0642031E70F6}" dt="2020-02-25T22:01:52.925" v="5" actId="20577"/>
          <ac:spMkLst>
            <pc:docMk/>
            <pc:sldMk cId="4058372639" sldId="256"/>
            <ac:spMk id="15" creationId="{D7DE2D14-3FCF-4A48-91ED-6BC124E367FF}"/>
          </ac:spMkLst>
        </pc:spChg>
      </pc:sldChg>
    </pc:docChg>
  </pc:docChgLst>
  <pc:docChgLst>
    <pc:chgData name="Shaun" userId="18dcf790-7cf2-415c-bac3-0df69c77f0de" providerId="ADAL" clId="{C4D36F5A-9EA5-4DD8-A43A-8A11FC37EC25}"/>
    <pc:docChg chg="undo custSel addSld modSld">
      <pc:chgData name="Shaun" userId="18dcf790-7cf2-415c-bac3-0df69c77f0de" providerId="ADAL" clId="{C4D36F5A-9EA5-4DD8-A43A-8A11FC37EC25}" dt="2020-03-18T16:59:08.487" v="396" actId="20577"/>
      <pc:docMkLst>
        <pc:docMk/>
      </pc:docMkLst>
      <pc:sldChg chg="addSp delSp modSp">
        <pc:chgData name="Shaun" userId="18dcf790-7cf2-415c-bac3-0df69c77f0de" providerId="ADAL" clId="{C4D36F5A-9EA5-4DD8-A43A-8A11FC37EC25}" dt="2020-03-18T16:58:52.052" v="385" actId="20577"/>
        <pc:sldMkLst>
          <pc:docMk/>
          <pc:sldMk cId="4058372639" sldId="256"/>
        </pc:sldMkLst>
        <pc:spChg chg="add mod">
          <ac:chgData name="Shaun" userId="18dcf790-7cf2-415c-bac3-0df69c77f0de" providerId="ADAL" clId="{C4D36F5A-9EA5-4DD8-A43A-8A11FC37EC25}" dt="2020-03-18T00:52:56.043" v="287" actId="14100"/>
          <ac:spMkLst>
            <pc:docMk/>
            <pc:sldMk cId="4058372639" sldId="256"/>
            <ac:spMk id="4" creationId="{EA4AF70B-07C7-4B93-AF94-3E4C3EF415FE}"/>
          </ac:spMkLst>
        </pc:spChg>
        <pc:spChg chg="mod ord">
          <ac:chgData name="Shaun" userId="18dcf790-7cf2-415c-bac3-0df69c77f0de" providerId="ADAL" clId="{C4D36F5A-9EA5-4DD8-A43A-8A11FC37EC25}" dt="2020-03-18T00:52:56.043" v="287" actId="14100"/>
          <ac:spMkLst>
            <pc:docMk/>
            <pc:sldMk cId="4058372639" sldId="256"/>
            <ac:spMk id="5" creationId="{817CC494-12FE-4105-879A-E6655F180E2D}"/>
          </ac:spMkLst>
        </pc:spChg>
        <pc:spChg chg="mod ord topLvl">
          <ac:chgData name="Shaun" userId="18dcf790-7cf2-415c-bac3-0df69c77f0de" providerId="ADAL" clId="{C4D36F5A-9EA5-4DD8-A43A-8A11FC37EC25}" dt="2020-03-18T00:52:56.043" v="287" actId="14100"/>
          <ac:spMkLst>
            <pc:docMk/>
            <pc:sldMk cId="4058372639" sldId="256"/>
            <ac:spMk id="7" creationId="{149C4008-8903-44FE-851B-E3A7D5932899}"/>
          </ac:spMkLst>
        </pc:spChg>
        <pc:spChg chg="mod topLvl">
          <ac:chgData name="Shaun" userId="18dcf790-7cf2-415c-bac3-0df69c77f0de" providerId="ADAL" clId="{C4D36F5A-9EA5-4DD8-A43A-8A11FC37EC25}" dt="2020-03-18T00:52:56.043" v="287" actId="14100"/>
          <ac:spMkLst>
            <pc:docMk/>
            <pc:sldMk cId="4058372639" sldId="256"/>
            <ac:spMk id="8" creationId="{226D7869-E11A-4CFC-8EEC-6744ED5DB84E}"/>
          </ac:spMkLst>
        </pc:spChg>
        <pc:spChg chg="mod">
          <ac:chgData name="Shaun" userId="18dcf790-7cf2-415c-bac3-0df69c77f0de" providerId="ADAL" clId="{C4D36F5A-9EA5-4DD8-A43A-8A11FC37EC25}" dt="2020-03-18T00:52:56.043" v="287" actId="14100"/>
          <ac:spMkLst>
            <pc:docMk/>
            <pc:sldMk cId="4058372639" sldId="256"/>
            <ac:spMk id="12" creationId="{9155AB07-A265-4AC4-89BB-27E2DAD37AC4}"/>
          </ac:spMkLst>
        </pc:spChg>
        <pc:spChg chg="mod">
          <ac:chgData name="Shaun" userId="18dcf790-7cf2-415c-bac3-0df69c77f0de" providerId="ADAL" clId="{C4D36F5A-9EA5-4DD8-A43A-8A11FC37EC25}" dt="2020-03-18T00:52:56.043" v="287" actId="14100"/>
          <ac:spMkLst>
            <pc:docMk/>
            <pc:sldMk cId="4058372639" sldId="256"/>
            <ac:spMk id="13" creationId="{996B6C93-D138-4943-B228-7DC5E466FE43}"/>
          </ac:spMkLst>
        </pc:spChg>
        <pc:spChg chg="mod">
          <ac:chgData name="Shaun" userId="18dcf790-7cf2-415c-bac3-0df69c77f0de" providerId="ADAL" clId="{C4D36F5A-9EA5-4DD8-A43A-8A11FC37EC25}" dt="2020-03-18T16:58:52.052" v="385" actId="20577"/>
          <ac:spMkLst>
            <pc:docMk/>
            <pc:sldMk cId="4058372639" sldId="256"/>
            <ac:spMk id="15" creationId="{D7DE2D14-3FCF-4A48-91ED-6BC124E367FF}"/>
          </ac:spMkLst>
        </pc:spChg>
        <pc:grpChg chg="add del ord">
          <ac:chgData name="Shaun" userId="18dcf790-7cf2-415c-bac3-0df69c77f0de" providerId="ADAL" clId="{C4D36F5A-9EA5-4DD8-A43A-8A11FC37EC25}" dt="2020-03-17T22:52:24.408" v="106" actId="165"/>
          <ac:grpSpMkLst>
            <pc:docMk/>
            <pc:sldMk cId="4058372639" sldId="256"/>
            <ac:grpSpMk id="11" creationId="{87A8868C-0F7D-4F00-A211-542CC7754032}"/>
          </ac:grpSpMkLst>
        </pc:grpChg>
        <pc:picChg chg="add mod ord">
          <ac:chgData name="Shaun" userId="18dcf790-7cf2-415c-bac3-0df69c77f0de" providerId="ADAL" clId="{C4D36F5A-9EA5-4DD8-A43A-8A11FC37EC25}" dt="2020-03-18T00:52:56.043" v="287" actId="14100"/>
          <ac:picMkLst>
            <pc:docMk/>
            <pc:sldMk cId="4058372639" sldId="256"/>
            <ac:picMk id="2" creationId="{B0B7C834-3D12-494F-9DDD-B666F2702B6B}"/>
          </ac:picMkLst>
        </pc:picChg>
        <pc:picChg chg="add mod">
          <ac:chgData name="Shaun" userId="18dcf790-7cf2-415c-bac3-0df69c77f0de" providerId="ADAL" clId="{C4D36F5A-9EA5-4DD8-A43A-8A11FC37EC25}" dt="2020-03-18T00:52:56.043" v="287" actId="14100"/>
          <ac:picMkLst>
            <pc:docMk/>
            <pc:sldMk cId="4058372639" sldId="256"/>
            <ac:picMk id="3" creationId="{20BDB759-B08D-4A12-967F-AE51B7FE71EB}"/>
          </ac:picMkLst>
        </pc:picChg>
        <pc:picChg chg="del">
          <ac:chgData name="Shaun" userId="18dcf790-7cf2-415c-bac3-0df69c77f0de" providerId="ADAL" clId="{C4D36F5A-9EA5-4DD8-A43A-8A11FC37EC25}" dt="2020-03-17T22:51:50.268" v="97" actId="478"/>
          <ac:picMkLst>
            <pc:docMk/>
            <pc:sldMk cId="4058372639" sldId="256"/>
            <ac:picMk id="4" creationId="{1EF9C8B7-2E6B-4E4B-AE4D-2FE920AC8270}"/>
          </ac:picMkLst>
        </pc:picChg>
        <pc:picChg chg="del mod">
          <ac:chgData name="Shaun" userId="18dcf790-7cf2-415c-bac3-0df69c77f0de" providerId="ADAL" clId="{C4D36F5A-9EA5-4DD8-A43A-8A11FC37EC25}" dt="2020-03-17T22:48:45.795" v="25" actId="478"/>
          <ac:picMkLst>
            <pc:docMk/>
            <pc:sldMk cId="4058372639" sldId="256"/>
            <ac:picMk id="6" creationId="{EC5D9ADA-1218-43BD-9440-483436265C75}"/>
          </ac:picMkLst>
        </pc:picChg>
        <pc:picChg chg="add del">
          <ac:chgData name="Shaun" userId="18dcf790-7cf2-415c-bac3-0df69c77f0de" providerId="ADAL" clId="{C4D36F5A-9EA5-4DD8-A43A-8A11FC37EC25}" dt="2020-03-17T22:51:35.162" v="90"/>
          <ac:picMkLst>
            <pc:docMk/>
            <pc:sldMk cId="4058372639" sldId="256"/>
            <ac:picMk id="9" creationId="{EBE489A7-3554-4194-BDD3-271A17E700D7}"/>
          </ac:picMkLst>
        </pc:picChg>
        <pc:picChg chg="add mod ord">
          <ac:chgData name="Shaun" userId="18dcf790-7cf2-415c-bac3-0df69c77f0de" providerId="ADAL" clId="{C4D36F5A-9EA5-4DD8-A43A-8A11FC37EC25}" dt="2020-03-18T00:52:56.043" v="287" actId="14100"/>
          <ac:picMkLst>
            <pc:docMk/>
            <pc:sldMk cId="4058372639" sldId="256"/>
            <ac:picMk id="10" creationId="{E2C0CC26-2B6D-4E64-BE07-0F1C5C97E4D9}"/>
          </ac:picMkLst>
        </pc:picChg>
        <pc:picChg chg="del">
          <ac:chgData name="Shaun" userId="18dcf790-7cf2-415c-bac3-0df69c77f0de" providerId="ADAL" clId="{C4D36F5A-9EA5-4DD8-A43A-8A11FC37EC25}" dt="2020-03-17T22:48:09.379" v="14" actId="478"/>
          <ac:picMkLst>
            <pc:docMk/>
            <pc:sldMk cId="4058372639" sldId="256"/>
            <ac:picMk id="1026" creationId="{6E652AF8-DEB5-4666-A0B5-14145076C4C7}"/>
          </ac:picMkLst>
        </pc:picChg>
      </pc:sldChg>
      <pc:sldChg chg="addSp modSp add">
        <pc:chgData name="Shaun" userId="18dcf790-7cf2-415c-bac3-0df69c77f0de" providerId="ADAL" clId="{C4D36F5A-9EA5-4DD8-A43A-8A11FC37EC25}" dt="2020-03-18T16:59:08.487" v="396" actId="20577"/>
        <pc:sldMkLst>
          <pc:docMk/>
          <pc:sldMk cId="1045468406" sldId="257"/>
        </pc:sldMkLst>
        <pc:spChg chg="mod">
          <ac:chgData name="Shaun" userId="18dcf790-7cf2-415c-bac3-0df69c77f0de" providerId="ADAL" clId="{C4D36F5A-9EA5-4DD8-A43A-8A11FC37EC25}" dt="2020-03-18T00:54:28.997" v="367" actId="404"/>
          <ac:spMkLst>
            <pc:docMk/>
            <pc:sldMk cId="1045468406" sldId="257"/>
            <ac:spMk id="4" creationId="{EA4AF70B-07C7-4B93-AF94-3E4C3EF415FE}"/>
          </ac:spMkLst>
        </pc:spChg>
        <pc:spChg chg="mod">
          <ac:chgData name="Shaun" userId="18dcf790-7cf2-415c-bac3-0df69c77f0de" providerId="ADAL" clId="{C4D36F5A-9EA5-4DD8-A43A-8A11FC37EC25}" dt="2020-03-18T00:53:52.814" v="302" actId="403"/>
          <ac:spMkLst>
            <pc:docMk/>
            <pc:sldMk cId="1045468406" sldId="257"/>
            <ac:spMk id="5" creationId="{817CC494-12FE-4105-879A-E6655F180E2D}"/>
          </ac:spMkLst>
        </pc:spChg>
        <pc:spChg chg="mod">
          <ac:chgData name="Shaun" userId="18dcf790-7cf2-415c-bac3-0df69c77f0de" providerId="ADAL" clId="{C4D36F5A-9EA5-4DD8-A43A-8A11FC37EC25}" dt="2020-03-18T00:53:52.814" v="302" actId="403"/>
          <ac:spMkLst>
            <pc:docMk/>
            <pc:sldMk cId="1045468406" sldId="257"/>
            <ac:spMk id="7" creationId="{149C4008-8903-44FE-851B-E3A7D5932899}"/>
          </ac:spMkLst>
        </pc:spChg>
        <pc:spChg chg="mod">
          <ac:chgData name="Shaun" userId="18dcf790-7cf2-415c-bac3-0df69c77f0de" providerId="ADAL" clId="{C4D36F5A-9EA5-4DD8-A43A-8A11FC37EC25}" dt="2020-03-18T00:53:52.814" v="302" actId="403"/>
          <ac:spMkLst>
            <pc:docMk/>
            <pc:sldMk cId="1045468406" sldId="257"/>
            <ac:spMk id="8" creationId="{226D7869-E11A-4CFC-8EEC-6744ED5DB84E}"/>
          </ac:spMkLst>
        </pc:spChg>
        <pc:spChg chg="mod">
          <ac:chgData name="Shaun" userId="18dcf790-7cf2-415c-bac3-0df69c77f0de" providerId="ADAL" clId="{C4D36F5A-9EA5-4DD8-A43A-8A11FC37EC25}" dt="2020-03-18T00:53:52.814" v="302" actId="403"/>
          <ac:spMkLst>
            <pc:docMk/>
            <pc:sldMk cId="1045468406" sldId="257"/>
            <ac:spMk id="12" creationId="{9155AB07-A265-4AC4-89BB-27E2DAD37AC4}"/>
          </ac:spMkLst>
        </pc:spChg>
        <pc:spChg chg="mod">
          <ac:chgData name="Shaun" userId="18dcf790-7cf2-415c-bac3-0df69c77f0de" providerId="ADAL" clId="{C4D36F5A-9EA5-4DD8-A43A-8A11FC37EC25}" dt="2020-03-18T00:53:52.814" v="302" actId="403"/>
          <ac:spMkLst>
            <pc:docMk/>
            <pc:sldMk cId="1045468406" sldId="257"/>
            <ac:spMk id="13" creationId="{996B6C93-D138-4943-B228-7DC5E466FE43}"/>
          </ac:spMkLst>
        </pc:spChg>
        <pc:spChg chg="mod">
          <ac:chgData name="Shaun" userId="18dcf790-7cf2-415c-bac3-0df69c77f0de" providerId="ADAL" clId="{C4D36F5A-9EA5-4DD8-A43A-8A11FC37EC25}" dt="2020-03-18T16:59:08.487" v="396" actId="20577"/>
          <ac:spMkLst>
            <pc:docMk/>
            <pc:sldMk cId="1045468406" sldId="257"/>
            <ac:spMk id="15" creationId="{D7DE2D14-3FCF-4A48-91ED-6BC124E367FF}"/>
          </ac:spMkLst>
        </pc:spChg>
        <pc:grpChg chg="add mod">
          <ac:chgData name="Shaun" userId="18dcf790-7cf2-415c-bac3-0df69c77f0de" providerId="ADAL" clId="{C4D36F5A-9EA5-4DD8-A43A-8A11FC37EC25}" dt="2020-03-18T00:54:46.861" v="369" actId="1076"/>
          <ac:grpSpMkLst>
            <pc:docMk/>
            <pc:sldMk cId="1045468406" sldId="257"/>
            <ac:grpSpMk id="6" creationId="{1B6AEA98-ABED-4AA3-AB7E-3612E2126D60}"/>
          </ac:grpSpMkLst>
        </pc:grpChg>
        <pc:picChg chg="mod">
          <ac:chgData name="Shaun" userId="18dcf790-7cf2-415c-bac3-0df69c77f0de" providerId="ADAL" clId="{C4D36F5A-9EA5-4DD8-A43A-8A11FC37EC25}" dt="2020-03-18T00:53:22.464" v="293" actId="164"/>
          <ac:picMkLst>
            <pc:docMk/>
            <pc:sldMk cId="1045468406" sldId="257"/>
            <ac:picMk id="2" creationId="{B0B7C834-3D12-494F-9DDD-B666F2702B6B}"/>
          </ac:picMkLst>
        </pc:picChg>
        <pc:picChg chg="mod">
          <ac:chgData name="Shaun" userId="18dcf790-7cf2-415c-bac3-0df69c77f0de" providerId="ADAL" clId="{C4D36F5A-9EA5-4DD8-A43A-8A11FC37EC25}" dt="2020-03-18T00:53:22.464" v="293" actId="164"/>
          <ac:picMkLst>
            <pc:docMk/>
            <pc:sldMk cId="1045468406" sldId="257"/>
            <ac:picMk id="3" creationId="{20BDB759-B08D-4A12-967F-AE51B7FE71EB}"/>
          </ac:picMkLst>
        </pc:picChg>
        <pc:picChg chg="mod">
          <ac:chgData name="Shaun" userId="18dcf790-7cf2-415c-bac3-0df69c77f0de" providerId="ADAL" clId="{C4D36F5A-9EA5-4DD8-A43A-8A11FC37EC25}" dt="2020-03-18T00:53:22.464" v="293" actId="164"/>
          <ac:picMkLst>
            <pc:docMk/>
            <pc:sldMk cId="1045468406" sldId="257"/>
            <ac:picMk id="10" creationId="{E2C0CC26-2B6D-4E64-BE07-0F1C5C97E4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C076-E5B9-4B96-84DA-F090AE59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8244C-394B-4809-8C68-2A25BD671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74C-E8B5-47EF-890D-79C85CB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F199-5F4E-4EB0-8160-B8DCCB6B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58C6-FFA9-4EBB-AA30-3E772BB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7927-937E-4A67-8C27-1FCD2F41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8C73F-635A-4CE9-8D63-09BABEA1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5259-C0D6-47CE-B207-F7C1B6CB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97D4-2275-40E8-B856-4FA89274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3180-7EB0-46F8-A89A-B3BCB1D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DEEB6-5C83-4FFE-9615-EF25D3F2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A868E-0BA0-4889-A069-970B7979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109C-C7D4-4D55-A1AB-E2D0D33D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5BAB-A109-4763-89C2-E4729FFC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1924-6B1C-4FFD-B98D-53D0812B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0E75-5839-4FA1-AE8F-A8D240BC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E0B1-4612-42CB-933E-0006980A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22B0-1187-49A1-9AC7-031CB52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6952-E503-423B-ADB7-19136BAB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5CBD3-D607-464F-9D5C-B61A5E86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6B3-7E7D-4069-BF2C-34C91CFB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A96E-F5F4-4122-9240-91CA95F6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6656-EFC5-46BE-B038-04ED218A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1AEA-B15C-4629-A919-4011C27B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851D-7021-49F4-A479-2FF711D4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6F21-A009-4D5D-B594-13B865D3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F01D-C92B-42C8-AD8D-DFC7BEE41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2C90E-A642-4112-AFC1-A5E56462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B6A64-A8E5-4071-8651-41D3213C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45C8-89A8-4BAF-8D85-D1DFC033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3164-3518-4157-8A25-F664951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0112-B457-44A0-AFA4-00281E07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8BCCE-4941-4207-B5DA-E69D2600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B8BF-7333-4955-B024-603B8A7E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EB8D5-AB6F-4E67-9E81-C818DE73F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F3AEA-2B21-4725-947F-1DF22F223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6C2EB-5DD2-464B-8A81-BA26DA9D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D853-E04A-4678-A288-A723FC6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A43BC-18D9-441D-A865-708C53E3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4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E502-4DFF-4261-9A71-0DAF2AA2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955A-88E7-4D94-AA21-2913DD46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631F6-3EB9-4255-9A02-2579E528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FDD26-4095-462C-88F4-7A9A287D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407FB-4B33-4FE2-90E8-10365A64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39300-E8B6-4753-BBBB-F6D03AC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EBF1C-8E8E-4198-81FC-BAB811A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7902-D25D-429E-8491-42B52DE8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711D-1523-44C8-BE47-F866EF1A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D860A-F497-44A1-9873-E28264BD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B7FA-CD78-42FB-AA24-EBF337CA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22F4-FEF0-4D54-8392-925F3DBE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6E25F-5BC8-4D51-BCA9-EA960BD1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4204-96FD-43CD-82BA-9FE35D8F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CED1E-9D64-4E23-8009-445755DB4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CCD0-A3EB-4047-A881-8AFC143D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CD436-5C7D-4EBD-B839-9050E680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868C-C44E-4A52-8A6E-C6AF40EE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2FF9-6407-4CB6-A567-FAB80465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0A91-45D8-43E6-91FF-0502B2B1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F9CB-8DCC-4118-8454-5BF7F014A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DAB-47C6-47BC-9E4F-290C1907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D472-A97D-4135-8892-BA2B8186DAE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AB5C-3D79-4C38-BB3E-9675568FD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412A-1B25-4227-8042-420271BDF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4F63-BC9D-4C03-978A-9B0C705D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7CC494-12FE-4105-879A-E6655F180E2D}"/>
              </a:ext>
            </a:extLst>
          </p:cNvPr>
          <p:cNvSpPr/>
          <p:nvPr/>
        </p:nvSpPr>
        <p:spPr>
          <a:xfrm>
            <a:off x="1059180" y="1104900"/>
            <a:ext cx="6395300" cy="47396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7C834-3D12-494F-9DDD-B666F270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85" y="1114466"/>
            <a:ext cx="3984776" cy="39297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6D7869-E11A-4CFC-8EEC-6744ED5DB84E}"/>
              </a:ext>
            </a:extLst>
          </p:cNvPr>
          <p:cNvSpPr/>
          <p:nvPr/>
        </p:nvSpPr>
        <p:spPr>
          <a:xfrm>
            <a:off x="4709424" y="3289598"/>
            <a:ext cx="2745056" cy="25549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B6C93-D138-4943-B228-7DC5E466FE43}"/>
              </a:ext>
            </a:extLst>
          </p:cNvPr>
          <p:cNvSpPr/>
          <p:nvPr/>
        </p:nvSpPr>
        <p:spPr>
          <a:xfrm>
            <a:off x="4709424" y="1104900"/>
            <a:ext cx="2745056" cy="24939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5AB07-A265-4AC4-89BB-27E2DAD37AC4}"/>
              </a:ext>
            </a:extLst>
          </p:cNvPr>
          <p:cNvSpPr txBox="1"/>
          <p:nvPr/>
        </p:nvSpPr>
        <p:spPr>
          <a:xfrm>
            <a:off x="4890196" y="1199278"/>
            <a:ext cx="238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Kutupalong-Balukhali expansion site</a:t>
            </a:r>
          </a:p>
          <a:p>
            <a:r>
              <a:rPr lang="en-US" sz="1600" dirty="0"/>
              <a:t>Cox’s Bazar, Bangladesh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E2D14-3FCF-4A48-91ED-6BC124E367FF}"/>
              </a:ext>
            </a:extLst>
          </p:cNvPr>
          <p:cNvSpPr txBox="1"/>
          <p:nvPr/>
        </p:nvSpPr>
        <p:spPr>
          <a:xfrm>
            <a:off x="4890195" y="2082988"/>
            <a:ext cx="2383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population:                          600,000</a:t>
            </a:r>
          </a:p>
          <a:p>
            <a:r>
              <a:rPr lang="en-US" sz="1200" dirty="0"/>
              <a:t>density:                          46,000/km</a:t>
            </a:r>
            <a:r>
              <a:rPr lang="en-US" sz="1200" baseline="30000" dirty="0"/>
              <a:t>2</a:t>
            </a:r>
          </a:p>
          <a:p>
            <a:r>
              <a:rPr lang="en-US" sz="1200" dirty="0"/>
              <a:t>hospitals:             	      7</a:t>
            </a:r>
          </a:p>
          <a:p>
            <a:r>
              <a:rPr lang="en-US" sz="1200" dirty="0"/>
              <a:t>hospital beds:     	  630</a:t>
            </a:r>
          </a:p>
          <a:p>
            <a:r>
              <a:rPr lang="en-US" sz="1200" dirty="0"/>
              <a:t>beds/1000 pp:                	 1.05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DB759-B08D-4A12-967F-AE51B7FE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28" y="4076895"/>
            <a:ext cx="1242792" cy="1573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C0CC26-2B6D-4E64-BE07-0F1C5C97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264" y="3915349"/>
            <a:ext cx="2630862" cy="1868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C4008-8903-44FE-851B-E3A7D5932899}"/>
              </a:ext>
            </a:extLst>
          </p:cNvPr>
          <p:cNvSpPr txBox="1"/>
          <p:nvPr/>
        </p:nvSpPr>
        <p:spPr>
          <a:xfrm>
            <a:off x="5021316" y="3634740"/>
            <a:ext cx="2372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 distributions, </a:t>
            </a:r>
            <a:br>
              <a:rPr lang="en-US" sz="1100" dirty="0"/>
            </a:br>
            <a:r>
              <a:rPr lang="en-US" sz="1100" dirty="0"/>
              <a:t>Kutupalong-Balukhali vs China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AF70B-07C7-4B93-AF94-3E4C3EF415FE}"/>
              </a:ext>
            </a:extLst>
          </p:cNvPr>
          <p:cNvSpPr txBox="1"/>
          <p:nvPr/>
        </p:nvSpPr>
        <p:spPr>
          <a:xfrm>
            <a:off x="1680410" y="5602780"/>
            <a:ext cx="298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*map data source: UNHCR 2017</a:t>
            </a:r>
          </a:p>
        </p:txBody>
      </p:sp>
    </p:spTree>
    <p:extLst>
      <p:ext uri="{BB962C8B-B14F-4D97-AF65-F5344CB8AC3E}">
        <p14:creationId xmlns:p14="http://schemas.microsoft.com/office/powerpoint/2010/main" val="405837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6AEA98-ABED-4AA3-AB7E-3612E2126D60}"/>
              </a:ext>
            </a:extLst>
          </p:cNvPr>
          <p:cNvGrpSpPr/>
          <p:nvPr/>
        </p:nvGrpSpPr>
        <p:grpSpPr>
          <a:xfrm>
            <a:off x="1342032" y="299715"/>
            <a:ext cx="9507936" cy="6258570"/>
            <a:chOff x="1059180" y="1104900"/>
            <a:chExt cx="6395300" cy="47444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C494-12FE-4105-879A-E6655F180E2D}"/>
                </a:ext>
              </a:extLst>
            </p:cNvPr>
            <p:cNvSpPr/>
            <p:nvPr/>
          </p:nvSpPr>
          <p:spPr>
            <a:xfrm>
              <a:off x="1059180" y="1104900"/>
              <a:ext cx="6395300" cy="4739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0B7C834-3D12-494F-9DDD-B666F270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685" y="1114466"/>
              <a:ext cx="3984776" cy="392973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6D7869-E11A-4CFC-8EEC-6744ED5DB84E}"/>
                </a:ext>
              </a:extLst>
            </p:cNvPr>
            <p:cNvSpPr/>
            <p:nvPr/>
          </p:nvSpPr>
          <p:spPr>
            <a:xfrm>
              <a:off x="4709424" y="3289598"/>
              <a:ext cx="2745056" cy="2554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6B6C93-D138-4943-B228-7DC5E466FE43}"/>
                </a:ext>
              </a:extLst>
            </p:cNvPr>
            <p:cNvSpPr/>
            <p:nvPr/>
          </p:nvSpPr>
          <p:spPr>
            <a:xfrm>
              <a:off x="4709424" y="1104900"/>
              <a:ext cx="2745056" cy="2493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5AB07-A265-4AC4-89BB-27E2DAD37AC4}"/>
                </a:ext>
              </a:extLst>
            </p:cNvPr>
            <p:cNvSpPr txBox="1"/>
            <p:nvPr/>
          </p:nvSpPr>
          <p:spPr>
            <a:xfrm>
              <a:off x="4890196" y="1199278"/>
              <a:ext cx="2383511" cy="96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Kutupalong-Balukhali expansion site</a:t>
              </a:r>
            </a:p>
            <a:p>
              <a:r>
                <a:rPr lang="en-US" sz="2400" dirty="0"/>
                <a:t>Cox’s Bazar, Bangladesh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DE2D14-3FCF-4A48-91ED-6BC124E367FF}"/>
                </a:ext>
              </a:extLst>
            </p:cNvPr>
            <p:cNvSpPr txBox="1"/>
            <p:nvPr/>
          </p:nvSpPr>
          <p:spPr>
            <a:xfrm>
              <a:off x="4890195" y="2237728"/>
              <a:ext cx="2383511" cy="111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population:                          600,000</a:t>
              </a:r>
            </a:p>
            <a:p>
              <a:r>
                <a:rPr lang="en-US" dirty="0"/>
                <a:t>density:                          46,000/km</a:t>
              </a:r>
              <a:r>
                <a:rPr lang="en-US" baseline="30000" dirty="0"/>
                <a:t>2</a:t>
              </a:r>
            </a:p>
            <a:p>
              <a:r>
                <a:rPr lang="en-US" dirty="0"/>
                <a:t>hospitals:             	                       7</a:t>
              </a:r>
            </a:p>
            <a:p>
              <a:r>
                <a:rPr lang="en-US" dirty="0"/>
                <a:t>hospital beds:     	                   630</a:t>
              </a:r>
            </a:p>
            <a:p>
              <a:r>
                <a:rPr lang="en-US" dirty="0"/>
                <a:t>beds/1000 pp:                	 1.05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BDB759-B08D-4A12-967F-AE51B7FE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3028" y="4076895"/>
              <a:ext cx="1242792" cy="15735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C0CC26-2B6D-4E64-BE07-0F1C5C97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3264" y="3915349"/>
              <a:ext cx="2630862" cy="186820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9C4008-8903-44FE-851B-E3A7D5932899}"/>
                </a:ext>
              </a:extLst>
            </p:cNvPr>
            <p:cNvSpPr txBox="1"/>
            <p:nvPr/>
          </p:nvSpPr>
          <p:spPr>
            <a:xfrm>
              <a:off x="5021316" y="3634740"/>
              <a:ext cx="2372810" cy="468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Age distributions, </a:t>
              </a:r>
              <a:br>
                <a:rPr lang="en-US" sz="1600" dirty="0"/>
              </a:br>
              <a:r>
                <a:rPr lang="en-US" sz="1600" dirty="0"/>
                <a:t>Kutupalong-Balukhali vs China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4AF70B-07C7-4B93-AF94-3E4C3EF415FE}"/>
                </a:ext>
              </a:extLst>
            </p:cNvPr>
            <p:cNvSpPr txBox="1"/>
            <p:nvPr/>
          </p:nvSpPr>
          <p:spPr>
            <a:xfrm>
              <a:off x="1680410" y="5602780"/>
              <a:ext cx="2987339" cy="2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/>
                <a:t>*map data source: UNHCR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4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96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Truelove</dc:creator>
  <cp:lastModifiedBy>Shaun Truelove</cp:lastModifiedBy>
  <cp:revision>3</cp:revision>
  <dcterms:created xsi:type="dcterms:W3CDTF">2020-02-25T05:49:53Z</dcterms:created>
  <dcterms:modified xsi:type="dcterms:W3CDTF">2020-03-18T16:59:11Z</dcterms:modified>
</cp:coreProperties>
</file>