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75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10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5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64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15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4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08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70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88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25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86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5454-D7DA-9141-8E72-298C285D9B7A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3B30-6051-BB4F-96DC-571ECD15E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59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3761" y="508957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system that can recommend the event that is going to happen, the movie in the theatre, the food and landmarks in Indianapolis to people and let them have a good view of this wonderful city.</a:t>
            </a:r>
          </a:p>
          <a:p>
            <a:r>
              <a:rPr kumimoji="1"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Which are a MAMP based web application and it is </a:t>
            </a:r>
            <a:r>
              <a:rPr kumimoji="1"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 compatible too.</a:t>
            </a:r>
            <a:endParaRPr kumimoji="1"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 pb</dc:creator>
  <cp:lastModifiedBy>pb pb</cp:lastModifiedBy>
  <cp:revision>6</cp:revision>
  <dcterms:created xsi:type="dcterms:W3CDTF">2014-10-30T05:19:15Z</dcterms:created>
  <dcterms:modified xsi:type="dcterms:W3CDTF">2014-10-30T05:21:20Z</dcterms:modified>
</cp:coreProperties>
</file>