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20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339914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97310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356144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214571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126109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312541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225187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92195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51629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1407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22F9E7E-CDCF-CE4F-9330-2FE624B5AB70}" type="datetimeFigureOut">
              <a:rPr kumimoji="1" lang="zh-CN" altLang="en-US" smtClean="0"/>
              <a:t>10/22/13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3663990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F9E7E-CDCF-CE4F-9330-2FE624B5AB70}" type="datetimeFigureOut">
              <a:rPr kumimoji="1" lang="zh-CN" altLang="en-US" smtClean="0"/>
              <a:t>10/22/13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C056D-E51B-7C44-88F6-A11B8A2EFE1E}" type="slidenum">
              <a:rPr kumimoji="1" lang="zh-CN" altLang="en-US" smtClean="0"/>
              <a:t>‹#›</a:t>
            </a:fld>
            <a:endParaRPr kumimoji="1" lang="zh-CN" altLang="en-US"/>
          </a:p>
        </p:txBody>
      </p:sp>
    </p:spTree>
    <p:extLst>
      <p:ext uri="{BB962C8B-B14F-4D97-AF65-F5344CB8AC3E}">
        <p14:creationId xmlns:p14="http://schemas.microsoft.com/office/powerpoint/2010/main" val="590457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95412"/>
            <a:ext cx="7772400" cy="1470025"/>
          </a:xfrm>
        </p:spPr>
        <p:txBody>
          <a:bodyPr/>
          <a:lstStyle/>
          <a:p>
            <a:r>
              <a:rPr kumimoji="1" lang="en-US" altLang="zh-CN" dirty="0" smtClean="0"/>
              <a:t>1151</a:t>
            </a:r>
            <a:r>
              <a:rPr kumimoji="1" lang="zh-CN" altLang="en-US" dirty="0" smtClean="0"/>
              <a:t>魔板解题报告</a:t>
            </a:r>
            <a:endParaRPr kumimoji="1" lang="zh-CN" altLang="en-US" dirty="0"/>
          </a:p>
        </p:txBody>
      </p:sp>
      <p:sp>
        <p:nvSpPr>
          <p:cNvPr id="3" name="副标题 2"/>
          <p:cNvSpPr>
            <a:spLocks noGrp="1"/>
          </p:cNvSpPr>
          <p:nvPr>
            <p:ph type="subTitle" idx="1"/>
          </p:nvPr>
        </p:nvSpPr>
        <p:spPr/>
        <p:txBody>
          <a:bodyPr/>
          <a:lstStyle/>
          <a:p>
            <a:r>
              <a:rPr kumimoji="1" lang="en-US" altLang="zh-CN" dirty="0" smtClean="0"/>
              <a:t>11331256</a:t>
            </a:r>
          </a:p>
          <a:p>
            <a:r>
              <a:rPr kumimoji="1" lang="zh-CN" altLang="en-US" dirty="0" smtClean="0"/>
              <a:t>彭斌</a:t>
            </a:r>
            <a:endParaRPr kumimoji="1" lang="zh-CN" altLang="en-US" dirty="0"/>
          </a:p>
        </p:txBody>
      </p:sp>
    </p:spTree>
    <p:extLst>
      <p:ext uri="{BB962C8B-B14F-4D97-AF65-F5344CB8AC3E}">
        <p14:creationId xmlns:p14="http://schemas.microsoft.com/office/powerpoint/2010/main" val="52035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4050" y="882815"/>
            <a:ext cx="5611242" cy="5355313"/>
          </a:xfrm>
          <a:prstGeom prst="rect">
            <a:avLst/>
          </a:prstGeom>
        </p:spPr>
        <p:txBody>
          <a:bodyPr wrap="square">
            <a:spAutoFit/>
          </a:bodyPr>
          <a:lstStyle/>
          <a:p>
            <a:r>
              <a:rPr lang="zh-CN" altLang="en-US" dirty="0" smtClean="0"/>
              <a:t>魔板由</a:t>
            </a:r>
            <a:r>
              <a:rPr lang="en-US" altLang="zh-CN" dirty="0" smtClean="0"/>
              <a:t>8</a:t>
            </a:r>
            <a:r>
              <a:rPr lang="zh-CN" altLang="en-US" dirty="0" smtClean="0"/>
              <a:t>个大小相同方块组成，分别用涂上不同颜色，用</a:t>
            </a:r>
            <a:r>
              <a:rPr lang="en-US" altLang="zh-CN" dirty="0" smtClean="0"/>
              <a:t>1</a:t>
            </a:r>
            <a:r>
              <a:rPr lang="zh-CN" altLang="en-US" dirty="0" smtClean="0"/>
              <a:t>到</a:t>
            </a:r>
            <a:r>
              <a:rPr lang="en-US" altLang="zh-CN" dirty="0" smtClean="0"/>
              <a:t>8</a:t>
            </a:r>
            <a:r>
              <a:rPr lang="zh-CN" altLang="en-US" dirty="0" smtClean="0"/>
              <a:t>的数字表示。</a:t>
            </a:r>
          </a:p>
          <a:p>
            <a:r>
              <a:rPr lang="zh-CN" altLang="en-US" dirty="0" smtClean="0"/>
              <a:t>其初始状态是</a:t>
            </a:r>
          </a:p>
          <a:p>
            <a:r>
              <a:rPr lang="en-US" altLang="zh-CN" dirty="0" smtClean="0"/>
              <a:t>1 2 3 4</a:t>
            </a:r>
          </a:p>
          <a:p>
            <a:r>
              <a:rPr lang="en-US" altLang="zh-CN" dirty="0" smtClean="0"/>
              <a:t>8 7 6 5</a:t>
            </a:r>
          </a:p>
          <a:p>
            <a:r>
              <a:rPr lang="zh-CN" altLang="en-US" dirty="0" smtClean="0"/>
              <a:t>对魔板可进行三种基本操作：</a:t>
            </a:r>
          </a:p>
          <a:p>
            <a:r>
              <a:rPr lang="en-US" altLang="zh-CN" dirty="0" smtClean="0"/>
              <a:t>A</a:t>
            </a:r>
            <a:r>
              <a:rPr lang="zh-CN" altLang="en-US" dirty="0" smtClean="0"/>
              <a:t>操作（上下行互换）：</a:t>
            </a:r>
          </a:p>
          <a:p>
            <a:r>
              <a:rPr lang="en-US" altLang="zh-CN" dirty="0" smtClean="0"/>
              <a:t>8 7 6 5</a:t>
            </a:r>
          </a:p>
          <a:p>
            <a:r>
              <a:rPr lang="en-US" altLang="zh-CN" dirty="0" smtClean="0"/>
              <a:t>1 2 3 4</a:t>
            </a:r>
          </a:p>
          <a:p>
            <a:r>
              <a:rPr lang="en-US" altLang="zh-CN" dirty="0" smtClean="0"/>
              <a:t>B</a:t>
            </a:r>
            <a:r>
              <a:rPr lang="zh-CN" altLang="en-US" dirty="0" smtClean="0"/>
              <a:t>操作（每次以行循环右移一个）：</a:t>
            </a:r>
          </a:p>
          <a:p>
            <a:r>
              <a:rPr lang="en-US" altLang="zh-CN" dirty="0" smtClean="0"/>
              <a:t>4 1 2 3</a:t>
            </a:r>
          </a:p>
          <a:p>
            <a:r>
              <a:rPr lang="en-US" altLang="zh-CN" dirty="0" smtClean="0"/>
              <a:t>5 8 7 6</a:t>
            </a:r>
          </a:p>
          <a:p>
            <a:r>
              <a:rPr lang="en-US" altLang="zh-CN" dirty="0" smtClean="0"/>
              <a:t>C</a:t>
            </a:r>
            <a:r>
              <a:rPr lang="zh-CN" altLang="en-US" dirty="0" smtClean="0"/>
              <a:t>操作（中间四小块顺时针转一格）：</a:t>
            </a:r>
          </a:p>
          <a:p>
            <a:r>
              <a:rPr lang="en-US" altLang="zh-CN" dirty="0" smtClean="0"/>
              <a:t>1 7 2 4</a:t>
            </a:r>
          </a:p>
          <a:p>
            <a:r>
              <a:rPr lang="en-US" altLang="zh-CN" dirty="0" smtClean="0"/>
              <a:t>8 6 3 5</a:t>
            </a:r>
          </a:p>
          <a:p>
            <a:r>
              <a:rPr lang="zh-CN" altLang="en-US" dirty="0" smtClean="0"/>
              <a:t>用上述三种基本操作，可将任一种状态装换成另一种状态。</a:t>
            </a:r>
            <a:endParaRPr lang="en-US" altLang="zh-CN" dirty="0" smtClean="0"/>
          </a:p>
          <a:p>
            <a:r>
              <a:rPr lang="en-US" altLang="zh-CN" dirty="0" smtClean="0"/>
              <a:t/>
            </a:r>
            <a:endParaRPr lang="en-US" altLang="zh-CN" dirty="0"/>
          </a:p>
          <a:p>
            <a:r>
              <a:rPr lang="en-US" altLang="zh-CN" b="1" dirty="0" smtClean="0"/>
              <a:t>N</a:t>
            </a:r>
            <a:r>
              <a:rPr lang="zh-CN" altLang="en-US" b="1" dirty="0" smtClean="0"/>
              <a:t>可能超过</a:t>
            </a:r>
            <a:r>
              <a:rPr lang="en-US" altLang="zh-CN" b="1" dirty="0" smtClean="0"/>
              <a:t>10</a:t>
            </a:r>
            <a:endParaRPr lang="zh-CN" altLang="en-US" b="1" dirty="0"/>
          </a:p>
        </p:txBody>
      </p:sp>
      <p:sp>
        <p:nvSpPr>
          <p:cNvPr id="4" name="文本框 3"/>
          <p:cNvSpPr txBox="1"/>
          <p:nvPr/>
        </p:nvSpPr>
        <p:spPr>
          <a:xfrm>
            <a:off x="317476" y="291607"/>
            <a:ext cx="1679983"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zh-CN" altLang="en-US" dirty="0" smtClean="0"/>
              <a:t>题目介绍：</a:t>
            </a:r>
            <a:endParaRPr kumimoji="1" lang="zh-CN" altLang="en-US" dirty="0"/>
          </a:p>
        </p:txBody>
      </p:sp>
    </p:spTree>
    <p:extLst>
      <p:ext uri="{BB962C8B-B14F-4D97-AF65-F5344CB8AC3E}">
        <p14:creationId xmlns:p14="http://schemas.microsoft.com/office/powerpoint/2010/main" val="184642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7692"/>
            <a:ext cx="9144000" cy="6740308"/>
          </a:xfrm>
          <a:prstGeom prst="rect">
            <a:avLst/>
          </a:prstGeom>
        </p:spPr>
        <p:txBody>
          <a:bodyPr wrap="square">
            <a:spAutoFit/>
          </a:bodyPr>
          <a:lstStyle/>
          <a:p>
            <a:r>
              <a:rPr lang="en-US" altLang="zh-CN" dirty="0" smtClean="0"/>
              <a:t>Input</a:t>
            </a:r>
          </a:p>
          <a:p>
            <a:r>
              <a:rPr lang="zh-CN" altLang="en-US" dirty="0" smtClean="0"/>
              <a:t>输入包括多个要求解的魔板，每个魔板用三行描述。</a:t>
            </a:r>
          </a:p>
          <a:p>
            <a:r>
              <a:rPr lang="zh-CN" altLang="en-US" dirty="0" smtClean="0"/>
              <a:t>第一行步数</a:t>
            </a:r>
            <a:r>
              <a:rPr lang="en-US" altLang="zh-CN" dirty="0" smtClean="0"/>
              <a:t>N</a:t>
            </a:r>
            <a:r>
              <a:rPr lang="zh-CN" altLang="en-US" dirty="0" smtClean="0"/>
              <a:t>，表示最多容许的步数。</a:t>
            </a:r>
          </a:p>
          <a:p>
            <a:r>
              <a:rPr lang="zh-CN" altLang="en-US" dirty="0" smtClean="0"/>
              <a:t>第二、第三行表示目标状态，按照魔板的形状，颜色用</a:t>
            </a:r>
            <a:r>
              <a:rPr lang="en-US" altLang="zh-CN" dirty="0" smtClean="0"/>
              <a:t>1</a:t>
            </a:r>
            <a:r>
              <a:rPr lang="zh-CN" altLang="en-US" dirty="0" smtClean="0"/>
              <a:t>到</a:t>
            </a:r>
            <a:r>
              <a:rPr lang="en-US" altLang="zh-CN" dirty="0" smtClean="0"/>
              <a:t>8</a:t>
            </a:r>
            <a:r>
              <a:rPr lang="zh-CN" altLang="en-US" dirty="0" smtClean="0"/>
              <a:t>的表示。</a:t>
            </a:r>
          </a:p>
          <a:p>
            <a:r>
              <a:rPr lang="zh-CN" altLang="en-US" dirty="0" smtClean="0"/>
              <a:t>当</a:t>
            </a:r>
            <a:r>
              <a:rPr lang="en-US" altLang="zh-CN" dirty="0" smtClean="0"/>
              <a:t>N</a:t>
            </a:r>
            <a:r>
              <a:rPr lang="zh-CN" altLang="en-US" dirty="0" smtClean="0"/>
              <a:t>等于</a:t>
            </a:r>
            <a:r>
              <a:rPr lang="en-US" altLang="zh-CN" dirty="0" smtClean="0"/>
              <a:t>-1</a:t>
            </a:r>
            <a:r>
              <a:rPr lang="zh-CN" altLang="en-US" dirty="0" smtClean="0"/>
              <a:t>的时候，表示输入结束。</a:t>
            </a:r>
          </a:p>
          <a:p>
            <a:r>
              <a:rPr lang="en-US" altLang="zh-CN" dirty="0" smtClean="0"/>
              <a:t>Output</a:t>
            </a:r>
          </a:p>
          <a:p>
            <a:endParaRPr lang="en-US" altLang="zh-CN" dirty="0" smtClean="0"/>
          </a:p>
          <a:p>
            <a:r>
              <a:rPr lang="zh-CN" altLang="en-US" dirty="0" smtClean="0"/>
              <a:t>对于每一个要求解的魔板，输出一行。</a:t>
            </a:r>
          </a:p>
          <a:p>
            <a:r>
              <a:rPr lang="zh-CN" altLang="en-US" dirty="0" smtClean="0"/>
              <a:t>首先是一个整数</a:t>
            </a:r>
            <a:r>
              <a:rPr lang="en-US" altLang="zh-CN" dirty="0" smtClean="0"/>
              <a:t>M</a:t>
            </a:r>
            <a:r>
              <a:rPr lang="zh-CN" altLang="en-US" dirty="0" smtClean="0"/>
              <a:t>，表示你找到解答所需要的步数。接着若干个空格之后，从第一步开始按顺序给出</a:t>
            </a:r>
            <a:r>
              <a:rPr lang="en-US" altLang="zh-CN" dirty="0" smtClean="0"/>
              <a:t>M</a:t>
            </a:r>
            <a:r>
              <a:rPr lang="zh-CN" altLang="en-US" dirty="0" smtClean="0"/>
              <a:t>步操作（每一步是</a:t>
            </a:r>
            <a:r>
              <a:rPr lang="en-US" altLang="zh-CN" dirty="0" smtClean="0"/>
              <a:t>A</a:t>
            </a:r>
            <a:r>
              <a:rPr lang="zh-CN" altLang="en-US" dirty="0" smtClean="0"/>
              <a:t>、</a:t>
            </a:r>
            <a:r>
              <a:rPr lang="en-US" altLang="zh-CN" dirty="0" smtClean="0"/>
              <a:t>B</a:t>
            </a:r>
            <a:r>
              <a:rPr lang="zh-CN" altLang="en-US" dirty="0" smtClean="0"/>
              <a:t>或</a:t>
            </a:r>
            <a:r>
              <a:rPr lang="en-US" altLang="zh-CN" dirty="0" smtClean="0"/>
              <a:t>C</a:t>
            </a:r>
            <a:r>
              <a:rPr lang="zh-CN" altLang="en-US" dirty="0" smtClean="0"/>
              <a:t>），相邻两个操作之间没有任何空格。</a:t>
            </a:r>
          </a:p>
          <a:p>
            <a:r>
              <a:rPr lang="zh-CN" altLang="en-US" dirty="0" smtClean="0"/>
              <a:t>注意：如果不能达到，则</a:t>
            </a:r>
            <a:r>
              <a:rPr lang="en-US" altLang="zh-CN" dirty="0" smtClean="0"/>
              <a:t>M</a:t>
            </a:r>
            <a:r>
              <a:rPr lang="zh-CN" altLang="en-US" dirty="0" smtClean="0"/>
              <a:t>输出</a:t>
            </a:r>
            <a:r>
              <a:rPr lang="en-US" altLang="zh-CN" dirty="0" smtClean="0"/>
              <a:t>-1</a:t>
            </a:r>
            <a:r>
              <a:rPr lang="zh-CN" altLang="en-US" dirty="0" smtClean="0"/>
              <a:t>即可。</a:t>
            </a:r>
          </a:p>
          <a:p>
            <a:endParaRPr lang="en-US" altLang="zh-CN" dirty="0" smtClean="0"/>
          </a:p>
          <a:p>
            <a:r>
              <a:rPr lang="en-US" altLang="zh-CN" dirty="0" smtClean="0"/>
              <a:t>Sample Input</a:t>
            </a:r>
          </a:p>
          <a:p>
            <a:r>
              <a:rPr lang="en-US" altLang="zh-CN" dirty="0" smtClean="0"/>
              <a:t>4</a:t>
            </a:r>
          </a:p>
          <a:p>
            <a:r>
              <a:rPr lang="en-US" altLang="zh-CN" dirty="0" smtClean="0"/>
              <a:t>5 8 7 6</a:t>
            </a:r>
          </a:p>
          <a:p>
            <a:r>
              <a:rPr lang="en-US" altLang="zh-CN" dirty="0" smtClean="0"/>
              <a:t>4 1 2 3</a:t>
            </a:r>
          </a:p>
          <a:p>
            <a:r>
              <a:rPr lang="en-US" altLang="zh-CN" dirty="0" smtClean="0"/>
              <a:t>3</a:t>
            </a:r>
          </a:p>
          <a:p>
            <a:r>
              <a:rPr lang="en-US" altLang="zh-CN" dirty="0" smtClean="0"/>
              <a:t>8 7 6 5</a:t>
            </a:r>
          </a:p>
          <a:p>
            <a:r>
              <a:rPr lang="en-US" altLang="zh-CN" dirty="0" smtClean="0"/>
              <a:t>1 2 3 4</a:t>
            </a:r>
          </a:p>
          <a:p>
            <a:r>
              <a:rPr lang="en-US" altLang="zh-CN" dirty="0" smtClean="0"/>
              <a:t>-1</a:t>
            </a:r>
          </a:p>
          <a:p>
            <a:endParaRPr lang="en-US" altLang="zh-CN" dirty="0" smtClean="0"/>
          </a:p>
          <a:p>
            <a:r>
              <a:rPr lang="en-US" altLang="zh-CN" dirty="0" smtClean="0"/>
              <a:t>Sample Output</a:t>
            </a:r>
          </a:p>
          <a:p>
            <a:r>
              <a:rPr lang="en-US" altLang="zh-CN" dirty="0" smtClean="0"/>
              <a:t>2  AB</a:t>
            </a:r>
          </a:p>
          <a:p>
            <a:r>
              <a:rPr lang="en-US" altLang="zh-CN" dirty="0" smtClean="0"/>
              <a:t>1  A</a:t>
            </a:r>
          </a:p>
        </p:txBody>
      </p:sp>
    </p:spTree>
    <p:extLst>
      <p:ext uri="{BB962C8B-B14F-4D97-AF65-F5344CB8AC3E}">
        <p14:creationId xmlns:p14="http://schemas.microsoft.com/office/powerpoint/2010/main" val="244800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708" y="1232933"/>
            <a:ext cx="7819831" cy="646331"/>
          </a:xfrm>
          <a:prstGeom prst="rect">
            <a:avLst/>
          </a:prstGeom>
          <a:noFill/>
        </p:spPr>
        <p:txBody>
          <a:bodyPr wrap="none" rtlCol="0">
            <a:spAutoFit/>
          </a:bodyPr>
          <a:lstStyle/>
          <a:p>
            <a:r>
              <a:rPr kumimoji="1" lang="zh-CN" altLang="en-US" dirty="0" smtClean="0"/>
              <a:t>这道题的意思是在规定的步数之内是否能够找到到达目标状态的魔板操作</a:t>
            </a:r>
            <a:endParaRPr kumimoji="1" lang="en-US" altLang="zh-CN" dirty="0" smtClean="0"/>
          </a:p>
          <a:p>
            <a:r>
              <a:rPr kumimoji="1" lang="zh-CN" altLang="en-US" dirty="0" smtClean="0"/>
              <a:t>因此这道题的主要解题方案是用广度优先搜索来解决</a:t>
            </a:r>
            <a:endParaRPr kumimoji="1" lang="zh-CN" altLang="en-US" dirty="0"/>
          </a:p>
        </p:txBody>
      </p:sp>
      <p:sp>
        <p:nvSpPr>
          <p:cNvPr id="3" name="文本框 2"/>
          <p:cNvSpPr txBox="1"/>
          <p:nvPr/>
        </p:nvSpPr>
        <p:spPr>
          <a:xfrm>
            <a:off x="395708" y="470753"/>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zh-CN" altLang="en-US" dirty="0" smtClean="0"/>
              <a:t>解题思路：</a:t>
            </a:r>
            <a:endParaRPr kumimoji="1" lang="zh-CN" altLang="en-US" dirty="0"/>
          </a:p>
        </p:txBody>
      </p:sp>
      <p:sp>
        <p:nvSpPr>
          <p:cNvPr id="4" name="文本框 3"/>
          <p:cNvSpPr txBox="1"/>
          <p:nvPr/>
        </p:nvSpPr>
        <p:spPr>
          <a:xfrm>
            <a:off x="491296" y="2156760"/>
            <a:ext cx="6144944" cy="923330"/>
          </a:xfrm>
          <a:prstGeom prst="rect">
            <a:avLst/>
          </a:prstGeom>
          <a:noFill/>
        </p:spPr>
        <p:txBody>
          <a:bodyPr wrap="none" rtlCol="0">
            <a:spAutoFit/>
          </a:bodyPr>
          <a:lstStyle/>
          <a:p>
            <a:r>
              <a:rPr kumimoji="1" lang="zh-CN" altLang="en-US" dirty="0" smtClean="0"/>
              <a:t>这道题将用一个</a:t>
            </a:r>
            <a:r>
              <a:rPr kumimoji="1" lang="en-US" altLang="zh-CN" dirty="0" smtClean="0"/>
              <a:t>string</a:t>
            </a:r>
            <a:r>
              <a:rPr kumimoji="1" lang="zh-CN" altLang="en-US" dirty="0" smtClean="0"/>
              <a:t>类型的</a:t>
            </a:r>
            <a:r>
              <a:rPr kumimoji="1" lang="en-US" altLang="zh-CN" dirty="0" smtClean="0"/>
              <a:t>target</a:t>
            </a:r>
            <a:r>
              <a:rPr kumimoji="1" lang="zh-CN" altLang="en-US" dirty="0" smtClean="0"/>
              <a:t>来记录初始状态</a:t>
            </a:r>
            <a:r>
              <a:rPr kumimoji="1" lang="en-US" altLang="zh-CN" dirty="0" smtClean="0"/>
              <a:t>12348765</a:t>
            </a:r>
          </a:p>
          <a:p>
            <a:r>
              <a:rPr kumimoji="1" lang="zh-CN" altLang="en-US" dirty="0" smtClean="0"/>
              <a:t>然后用一个队列来记录操作</a:t>
            </a:r>
            <a:endParaRPr kumimoji="1" lang="en-US" altLang="zh-CN" dirty="0" smtClean="0"/>
          </a:p>
          <a:p>
            <a:r>
              <a:rPr kumimoji="1" lang="zh-CN" altLang="en-US" dirty="0" smtClean="0"/>
              <a:t>并且定义好</a:t>
            </a:r>
            <a:r>
              <a:rPr kumimoji="1" lang="en-US" altLang="zh-CN" dirty="0" smtClean="0"/>
              <a:t>ABC</a:t>
            </a:r>
            <a:r>
              <a:rPr kumimoji="1" lang="zh-CN" altLang="en-US" dirty="0" smtClean="0"/>
              <a:t>三种操作</a:t>
            </a:r>
            <a:endParaRPr kumimoji="1" lang="en-US" altLang="zh-CN" dirty="0"/>
          </a:p>
        </p:txBody>
      </p:sp>
      <p:pic>
        <p:nvPicPr>
          <p:cNvPr id="5" name="图片 4"/>
          <p:cNvPicPr>
            <a:picLocks noChangeAspect="1"/>
          </p:cNvPicPr>
          <p:nvPr/>
        </p:nvPicPr>
        <p:blipFill>
          <a:blip r:embed="rId2"/>
          <a:stretch>
            <a:fillRect/>
          </a:stretch>
        </p:blipFill>
        <p:spPr>
          <a:xfrm>
            <a:off x="491296" y="3080090"/>
            <a:ext cx="5633572" cy="3630911"/>
          </a:xfrm>
          <a:prstGeom prst="rect">
            <a:avLst/>
          </a:prstGeom>
        </p:spPr>
      </p:pic>
    </p:spTree>
    <p:extLst>
      <p:ext uri="{BB962C8B-B14F-4D97-AF65-F5344CB8AC3E}">
        <p14:creationId xmlns:p14="http://schemas.microsoft.com/office/powerpoint/2010/main" val="267483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684" y="463450"/>
            <a:ext cx="5237331" cy="923330"/>
          </a:xfrm>
          <a:prstGeom prst="rect">
            <a:avLst/>
          </a:prstGeom>
          <a:noFill/>
        </p:spPr>
        <p:txBody>
          <a:bodyPr wrap="none" rtlCol="0">
            <a:spAutoFit/>
          </a:bodyPr>
          <a:lstStyle/>
          <a:p>
            <a:r>
              <a:rPr kumimoji="1" lang="zh-CN" altLang="en-US" dirty="0" smtClean="0"/>
              <a:t>然后用一个</a:t>
            </a:r>
            <a:r>
              <a:rPr kumimoji="1" lang="en-US" altLang="zh-CN" dirty="0" smtClean="0"/>
              <a:t>map&lt;string,</a:t>
            </a:r>
            <a:r>
              <a:rPr kumimoji="1" lang="zh-CN" altLang="en-US" dirty="0" smtClean="0"/>
              <a:t> </a:t>
            </a:r>
            <a:r>
              <a:rPr kumimoji="1" lang="en-US" altLang="zh-CN" dirty="0" smtClean="0"/>
              <a:t>string&gt;</a:t>
            </a:r>
            <a:r>
              <a:rPr kumimoji="1" lang="zh-CN" altLang="en-US" dirty="0" smtClean="0"/>
              <a:t>来定义储存一个矩阵</a:t>
            </a:r>
            <a:endParaRPr kumimoji="1" lang="en-US" altLang="zh-CN" dirty="0" smtClean="0"/>
          </a:p>
          <a:p>
            <a:r>
              <a:rPr kumimoji="1" lang="zh-CN" altLang="en-US" dirty="0" smtClean="0"/>
              <a:t>在搜索程序开始前，先把矩阵清空</a:t>
            </a:r>
            <a:endParaRPr kumimoji="1" lang="en-US" altLang="zh-CN" dirty="0" smtClean="0"/>
          </a:p>
          <a:p>
            <a:r>
              <a:rPr kumimoji="1" lang="zh-CN" altLang="en-US" dirty="0" smtClean="0"/>
              <a:t>然后把</a:t>
            </a:r>
            <a:r>
              <a:rPr kumimoji="1" lang="en-US" altLang="zh-CN" dirty="0" smtClean="0"/>
              <a:t>target</a:t>
            </a:r>
            <a:r>
              <a:rPr kumimoji="1" lang="zh-CN" altLang="en-US" dirty="0" smtClean="0"/>
              <a:t>这个字符串放入队列</a:t>
            </a:r>
            <a:endParaRPr kumimoji="1" lang="zh-CN" altLang="en-US" dirty="0"/>
          </a:p>
        </p:txBody>
      </p:sp>
      <p:pic>
        <p:nvPicPr>
          <p:cNvPr id="3" name="图片 2"/>
          <p:cNvPicPr>
            <a:picLocks noChangeAspect="1"/>
          </p:cNvPicPr>
          <p:nvPr/>
        </p:nvPicPr>
        <p:blipFill>
          <a:blip r:embed="rId2"/>
          <a:stretch>
            <a:fillRect/>
          </a:stretch>
        </p:blipFill>
        <p:spPr>
          <a:xfrm>
            <a:off x="501684" y="1586153"/>
            <a:ext cx="5676900" cy="863600"/>
          </a:xfrm>
          <a:prstGeom prst="rect">
            <a:avLst/>
          </a:prstGeom>
        </p:spPr>
      </p:pic>
      <p:sp>
        <p:nvSpPr>
          <p:cNvPr id="4" name="文本框 3"/>
          <p:cNvSpPr txBox="1"/>
          <p:nvPr/>
        </p:nvSpPr>
        <p:spPr>
          <a:xfrm>
            <a:off x="501684" y="3142968"/>
            <a:ext cx="3877985" cy="1477328"/>
          </a:xfrm>
          <a:prstGeom prst="rect">
            <a:avLst/>
          </a:prstGeom>
          <a:noFill/>
        </p:spPr>
        <p:txBody>
          <a:bodyPr wrap="none" rtlCol="0">
            <a:spAutoFit/>
          </a:bodyPr>
          <a:lstStyle/>
          <a:p>
            <a:r>
              <a:rPr kumimoji="1" lang="zh-CN" altLang="en-US" dirty="0" smtClean="0"/>
              <a:t>随后就可以进行广度优先搜索了</a:t>
            </a:r>
            <a:endParaRPr kumimoji="1" lang="en-US" altLang="zh-CN" dirty="0" smtClean="0"/>
          </a:p>
          <a:p>
            <a:r>
              <a:rPr kumimoji="1" lang="zh-CN" altLang="en-US" dirty="0" smtClean="0"/>
              <a:t>每次操作之前判断是否到达目标结果</a:t>
            </a:r>
            <a:endParaRPr kumimoji="1" lang="en-US" altLang="zh-CN" dirty="0" smtClean="0"/>
          </a:p>
          <a:p>
            <a:r>
              <a:rPr kumimoji="1" lang="zh-CN" altLang="en-US" dirty="0" smtClean="0"/>
              <a:t>如果到达了目标结果</a:t>
            </a:r>
            <a:endParaRPr kumimoji="1" lang="en-US" altLang="zh-CN" dirty="0" smtClean="0"/>
          </a:p>
          <a:p>
            <a:r>
              <a:rPr kumimoji="1" lang="zh-CN" altLang="en-US" dirty="0" smtClean="0"/>
              <a:t>就跳出循环</a:t>
            </a:r>
            <a:endParaRPr kumimoji="1" lang="en-US" altLang="zh-CN" dirty="0" smtClean="0"/>
          </a:p>
          <a:p>
            <a:r>
              <a:rPr kumimoji="1" lang="zh-CN" altLang="en-US" dirty="0" smtClean="0"/>
              <a:t>然后就可以得出结果了</a:t>
            </a:r>
            <a:r>
              <a:rPr kumimoji="1" lang="en-US" altLang="zh-CN" dirty="0" smtClean="0"/>
              <a:t/>
            </a:r>
            <a:endParaRPr kumimoji="1" lang="zh-CN" altLang="en-US" dirty="0"/>
          </a:p>
        </p:txBody>
      </p:sp>
      <p:pic>
        <p:nvPicPr>
          <p:cNvPr id="5" name="图片 4"/>
          <p:cNvPicPr>
            <a:picLocks noChangeAspect="1"/>
          </p:cNvPicPr>
          <p:nvPr/>
        </p:nvPicPr>
        <p:blipFill>
          <a:blip r:embed="rId3"/>
          <a:stretch>
            <a:fillRect/>
          </a:stretch>
        </p:blipFill>
        <p:spPr>
          <a:xfrm>
            <a:off x="4746964" y="2654300"/>
            <a:ext cx="3632200" cy="4203700"/>
          </a:xfrm>
          <a:prstGeom prst="rect">
            <a:avLst/>
          </a:prstGeom>
        </p:spPr>
      </p:pic>
    </p:spTree>
    <p:extLst>
      <p:ext uri="{BB962C8B-B14F-4D97-AF65-F5344CB8AC3E}">
        <p14:creationId xmlns:p14="http://schemas.microsoft.com/office/powerpoint/2010/main" val="130760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1500" y="330200"/>
            <a:ext cx="8572500" cy="6527800"/>
          </a:xfrm>
          <a:prstGeom prst="rect">
            <a:avLst/>
          </a:prstGeom>
        </p:spPr>
      </p:pic>
      <p:sp>
        <p:nvSpPr>
          <p:cNvPr id="3" name="文本框 2"/>
          <p:cNvSpPr txBox="1"/>
          <p:nvPr/>
        </p:nvSpPr>
        <p:spPr>
          <a:xfrm>
            <a:off x="38459" y="922"/>
            <a:ext cx="1107996"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zh-CN" altLang="en-US" dirty="0" smtClean="0"/>
              <a:t>源代码：</a:t>
            </a:r>
            <a:endParaRPr kumimoji="1" lang="zh-CN" altLang="en-US" dirty="0"/>
          </a:p>
        </p:txBody>
      </p:sp>
    </p:spTree>
    <p:extLst>
      <p:ext uri="{BB962C8B-B14F-4D97-AF65-F5344CB8AC3E}">
        <p14:creationId xmlns:p14="http://schemas.microsoft.com/office/powerpoint/2010/main" val="241168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2400" y="0"/>
            <a:ext cx="8838691" cy="6858000"/>
          </a:xfrm>
          <a:prstGeom prst="rect">
            <a:avLst/>
          </a:prstGeom>
        </p:spPr>
      </p:pic>
    </p:spTree>
    <p:extLst>
      <p:ext uri="{BB962C8B-B14F-4D97-AF65-F5344CB8AC3E}">
        <p14:creationId xmlns:p14="http://schemas.microsoft.com/office/powerpoint/2010/main" val="1081037067"/>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277</Words>
  <Application>Microsoft Macintosh PowerPoint</Application>
  <PresentationFormat>全屏显示(4:3)</PresentationFormat>
  <Paragraphs>59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1151魔板解题报告</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pb pb</dc:creator>
  <cp:lastModifiedBy>pb pb</cp:lastModifiedBy>
  <cp:revision>4</cp:revision>
  <dcterms:created xsi:type="dcterms:W3CDTF">2013-10-22T14:11:38Z</dcterms:created>
  <dcterms:modified xsi:type="dcterms:W3CDTF">2013-10-22T14:42:13Z</dcterms:modified>
</cp:coreProperties>
</file>