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	Peter </a:t>
            </a:r>
            <a:r>
              <a:rPr lang="en-US" dirty="0" err="1" smtClean="0"/>
              <a:t>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("Program to illustrate memory leak via closure");</a:t>
            </a:r>
          </a:p>
          <a:p>
            <a:pPr marL="0" indent="0">
              <a:buNone/>
            </a:pPr>
            <a:r>
              <a:rPr lang="en-US" dirty="0" err="1" smtClean="0"/>
              <a:t>window.onload</a:t>
            </a:r>
            <a:r>
              <a:rPr lang="en-US" dirty="0" smtClean="0"/>
              <a:t> = function </a:t>
            </a:r>
            <a:r>
              <a:rPr lang="en-US" dirty="0" err="1" smtClean="0"/>
              <a:t>outerFunction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("element");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obj.onclick</a:t>
            </a:r>
            <a:r>
              <a:rPr lang="en-US" dirty="0" smtClean="0"/>
              <a:t>=function </a:t>
            </a:r>
            <a:r>
              <a:rPr lang="en-US" dirty="0" err="1" smtClean="0"/>
              <a:t>innerFunction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alert("Hi! I will leak");</a:t>
            </a:r>
          </a:p>
          <a:p>
            <a:pPr marL="0" indent="0">
              <a:buNone/>
            </a:pPr>
            <a:r>
              <a:rPr lang="en-US" dirty="0" smtClean="0"/>
              <a:t>		};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obj.bigString</a:t>
            </a:r>
            <a:r>
              <a:rPr lang="en-US" dirty="0" smtClean="0"/>
              <a:t>=new Array(1000).join(new Array(2000).join("XXXXX"));</a:t>
            </a:r>
          </a:p>
          <a:p>
            <a:pPr marL="0" indent="0">
              <a:buNone/>
            </a:pPr>
            <a:r>
              <a:rPr lang="en-US" dirty="0" smtClean="0"/>
              <a:t>		// This is used to make the leak significant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 smtClean="0"/>
              <a:t>	&lt;/script&gt;</a:t>
            </a:r>
          </a:p>
          <a:p>
            <a:pPr marL="0" indent="0">
              <a:buNone/>
            </a:pPr>
            <a:r>
              <a:rPr lang="en-US" dirty="0" smtClean="0"/>
              <a:t>	&lt;button id="element"&gt;Click Me&lt;/button&gt;</a:t>
            </a:r>
          </a:p>
          <a:p>
            <a:pPr marL="0" indent="0">
              <a:buNone/>
            </a:pPr>
            <a:r>
              <a:rPr lang="en-US" dirty="0" smtClean="0"/>
              <a:t>	&lt;/body&gt;</a:t>
            </a:r>
          </a:p>
          <a:p>
            <a:pPr marL="0" indent="0">
              <a:buNone/>
            </a:pPr>
            <a:r>
              <a:rPr lang="en-US" dirty="0" smtClean="0"/>
              <a:t>	&lt;/html&gt;&lt;html&gt; &lt;body&gt;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  <a:r>
              <a:rPr lang="en-US" dirty="0" err="1" smtClean="0"/>
              <a:t>document.write</a:t>
            </a:r>
            <a:r>
              <a:rPr lang="en-US" dirty="0" smtClean="0"/>
              <a:t>("Program to illustrate memory leak via closure"); </a:t>
            </a:r>
            <a:r>
              <a:rPr lang="en-US" dirty="0" err="1" smtClean="0"/>
              <a:t>window.onload</a:t>
            </a:r>
            <a:r>
              <a:rPr lang="en-US" dirty="0" smtClean="0"/>
              <a:t>=function </a:t>
            </a:r>
            <a:r>
              <a:rPr lang="en-US" dirty="0" err="1" smtClean="0"/>
              <a:t>outerFunction</a:t>
            </a:r>
            <a:r>
              <a:rPr lang="en-US" dirty="0" smtClean="0"/>
              <a:t>(){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("element"); </a:t>
            </a:r>
            <a:r>
              <a:rPr lang="en-US" dirty="0" err="1" smtClean="0"/>
              <a:t>obj.onclick</a:t>
            </a:r>
            <a:r>
              <a:rPr lang="en-US" dirty="0" smtClean="0"/>
              <a:t>=function </a:t>
            </a:r>
            <a:r>
              <a:rPr lang="en-US" dirty="0" err="1" smtClean="0"/>
              <a:t>innerFunction</a:t>
            </a:r>
            <a:r>
              <a:rPr lang="en-US" dirty="0" smtClean="0"/>
              <a:t>(){ alert("Hi! I will leak"); }; </a:t>
            </a:r>
            <a:r>
              <a:rPr lang="en-US" dirty="0" err="1" smtClean="0"/>
              <a:t>obj.bigString</a:t>
            </a:r>
            <a:r>
              <a:rPr lang="en-US" dirty="0" smtClean="0"/>
              <a:t>=new Array(1000).join(new Array(2000).join("XXXXX")); // This is used to make the leak significant }; &lt;/script&gt; &lt;button id="element"&gt;Click Me&lt;/button&gt; &lt;/body&gt; &lt;/html&gt;&lt;html&gt; &lt;body&gt;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  <a:r>
              <a:rPr lang="en-US" dirty="0" err="1" smtClean="0"/>
              <a:t>document.write</a:t>
            </a:r>
            <a:r>
              <a:rPr lang="en-US" dirty="0" smtClean="0"/>
              <a:t>("Program to illustrate memory leak via closure"); </a:t>
            </a:r>
            <a:r>
              <a:rPr lang="en-US" dirty="0" err="1" smtClean="0"/>
              <a:t>window.onload</a:t>
            </a:r>
            <a:r>
              <a:rPr lang="en-US" dirty="0" smtClean="0"/>
              <a:t>=function </a:t>
            </a:r>
            <a:r>
              <a:rPr lang="en-US" dirty="0" err="1" smtClean="0"/>
              <a:t>outerFunction</a:t>
            </a:r>
            <a:r>
              <a:rPr lang="en-US" dirty="0" smtClean="0"/>
              <a:t>(){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("element"); </a:t>
            </a:r>
            <a:r>
              <a:rPr lang="en-US" dirty="0" err="1" smtClean="0"/>
              <a:t>obj.onclick</a:t>
            </a:r>
            <a:r>
              <a:rPr lang="en-US" dirty="0" smtClean="0"/>
              <a:t>=function </a:t>
            </a:r>
            <a:r>
              <a:rPr lang="en-US" dirty="0" err="1" smtClean="0"/>
              <a:t>innerFunction</a:t>
            </a:r>
            <a:r>
              <a:rPr lang="en-US" dirty="0" smtClean="0"/>
              <a:t>(){ alert("Hi! I will leak"); }; </a:t>
            </a:r>
            <a:r>
              <a:rPr lang="en-US" dirty="0" err="1" smtClean="0"/>
              <a:t>obj.bigString</a:t>
            </a:r>
            <a:r>
              <a:rPr lang="en-US" dirty="0" smtClean="0"/>
              <a:t>=new Array(1000).join(new Array(2000).join("XXXXX")); // This is used to make the leak significant }; &lt;/script&gt; &lt;button id="element"&gt;Click Me&lt;/button&gt; &lt;/body&gt; &lt;/html&gt;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with Circular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9624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64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800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Preventing Memory Leaks in Javascript</vt:lpstr>
      <vt:lpstr>Motivation: the Dangers of Javascript </vt:lpstr>
      <vt:lpstr>Common Causes of MemLeaks</vt:lpstr>
      <vt:lpstr>Closures</vt:lpstr>
      <vt:lpstr>Circular Reference</vt:lpstr>
      <vt:lpstr>Closure with Circular Reference</vt:lpstr>
      <vt:lpstr>Cross-Page Leaks</vt:lpstr>
      <vt:lpstr>Common Causes of MemLeaks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3</cp:revision>
  <dcterms:created xsi:type="dcterms:W3CDTF">2012-12-10T17:00:24Z</dcterms:created>
  <dcterms:modified xsi:type="dcterms:W3CDTF">2012-12-10T17:27:43Z</dcterms:modified>
</cp:coreProperties>
</file>