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CC0E-30E3-45EF-9597-9E47EA4BCE57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5C0B-581E-4FBB-90E2-C6DA394D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CC0E-30E3-45EF-9597-9E47EA4BCE57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5C0B-581E-4FBB-90E2-C6DA394D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CC0E-30E3-45EF-9597-9E47EA4BCE57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5C0B-581E-4FBB-90E2-C6DA394D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4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CC0E-30E3-45EF-9597-9E47EA4BCE57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5C0B-581E-4FBB-90E2-C6DA394D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CC0E-30E3-45EF-9597-9E47EA4BCE57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5C0B-581E-4FBB-90E2-C6DA394D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1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CC0E-30E3-45EF-9597-9E47EA4BCE57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5C0B-581E-4FBB-90E2-C6DA394D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2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CC0E-30E3-45EF-9597-9E47EA4BCE57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5C0B-581E-4FBB-90E2-C6DA394D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8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CC0E-30E3-45EF-9597-9E47EA4BCE57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5C0B-581E-4FBB-90E2-C6DA394D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5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CC0E-30E3-45EF-9597-9E47EA4BCE57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5C0B-581E-4FBB-90E2-C6DA394D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3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CC0E-30E3-45EF-9597-9E47EA4BCE57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5C0B-581E-4FBB-90E2-C6DA394D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5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CC0E-30E3-45EF-9597-9E47EA4BCE57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5C0B-581E-4FBB-90E2-C6DA394D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4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CC0E-30E3-45EF-9597-9E47EA4BCE57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25C0B-581E-4FBB-90E2-C6DA394D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7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ozilla.org/addons/2009/01/28/how-to-develop-a-firefox-extension/" TargetMode="External"/><Relationship Id="rId2" Type="http://schemas.openxmlformats.org/officeDocument/2006/relationships/hyperlink" Target="http://stackoverflow.com/questions/5028479/finding-memory-leaks-in-javascript-using-firebu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rac.webkit.org/wiki" TargetMode="External"/><Relationship Id="rId4" Type="http://schemas.openxmlformats.org/officeDocument/2006/relationships/hyperlink" Target="http://answers.oreilly.com/topic/1634-how-to-attach-objects-and-data-to-dom-with-jquery-data-to-avoid-memory-leak-issu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Memory Leaks:</a:t>
            </a:r>
          </a:p>
          <a:p>
            <a:r>
              <a:rPr lang="en-US" dirty="0" smtClean="0"/>
              <a:t>https://wiki.mozilla.org/Performance%3aLeak_Tools#Common_leak_patterns</a:t>
            </a:r>
          </a:p>
          <a:p>
            <a:r>
              <a:rPr lang="en-US" dirty="0" smtClean="0"/>
              <a:t>http://msdn.microsoft.com/en-us/library/Bb250448</a:t>
            </a:r>
          </a:p>
          <a:p>
            <a:r>
              <a:rPr lang="en-US" dirty="0" smtClean="0"/>
              <a:t>http://javascript.info/tutorial/memory-leaks</a:t>
            </a:r>
          </a:p>
          <a:p>
            <a:r>
              <a:rPr lang="en-US" dirty="0" smtClean="0"/>
              <a:t>http://www.ibm.com/developerworks/web/library/wa-memleak/</a:t>
            </a:r>
          </a:p>
          <a:p>
            <a:r>
              <a:rPr lang="en-US" dirty="0" smtClean="0"/>
              <a:t>http://stackoverflow.com/questions/5046016/jquery-memory-leak-patterns-and-causes</a:t>
            </a:r>
          </a:p>
          <a:p>
            <a:r>
              <a:rPr lang="en-US" dirty="0" smtClean="0"/>
              <a:t>http://stackoverflow.com/questions/2450761/why-does-jquery-leak-memory-so-badly</a:t>
            </a:r>
          </a:p>
          <a:p>
            <a:r>
              <a:rPr lang="en-US" dirty="0" smtClean="0"/>
              <a:t>http://msdn.microsoft.com/en-us/library/dd361842%28v=vs.85%29.aspx</a:t>
            </a:r>
          </a:p>
          <a:p>
            <a:r>
              <a:rPr lang="en-US" dirty="0" smtClean="0"/>
              <a:t>http://blogs.msdn.com/b/gpde/archive/2009/08/03/javascript-memory-leak-detector-v2.aspx</a:t>
            </a:r>
          </a:p>
          <a:p>
            <a:r>
              <a:rPr lang="en-US" dirty="0" smtClean="0"/>
              <a:t>http://blogs.telerik.com/blogs/posts/11-04-26/memory-leaks-and-memory-consumption-in-web-applications-part-1.aspx</a:t>
            </a:r>
          </a:p>
          <a:p>
            <a:r>
              <a:rPr lang="en-US" dirty="0" smtClean="0"/>
              <a:t>http://blogs.telerik.com/blogs/posts/11-05-02/memory-leaks-and-memory-consumption-in-web-applications-part-2.aspx</a:t>
            </a:r>
          </a:p>
          <a:p>
            <a:r>
              <a:rPr lang="en-US" dirty="0" smtClean="0"/>
              <a:t>http://blogs.telerik.com/blogs/posts/11-05-09/memory-leaks-and-memory-consumption-in-web-applications-part-3.aspx</a:t>
            </a:r>
          </a:p>
          <a:p>
            <a:endParaRPr lang="en-US" dirty="0" smtClean="0"/>
          </a:p>
          <a:p>
            <a:r>
              <a:rPr lang="en-US" dirty="0" smtClean="0"/>
              <a:t>//How to find leaks in </a:t>
            </a:r>
            <a:r>
              <a:rPr lang="en-US" dirty="0" err="1" smtClean="0"/>
              <a:t>FireFox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http://stackoverflow.com/questions/5028479/finding-memory-leaks-in-javascript-using-firebug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http://hacks.mozilla.org/2012/05/dom-mutationobserver-reacting-to-dom-changes-without-killing-browser-performance/</a:t>
            </a:r>
          </a:p>
          <a:p>
            <a:r>
              <a:rPr lang="en-US" dirty="0" smtClean="0"/>
              <a:t>https://developer.mozilla.org/en-US/docs/DOM/MutationObserver</a:t>
            </a:r>
          </a:p>
          <a:p>
            <a:r>
              <a:rPr lang="en-US" dirty="0" smtClean="0">
                <a:hlinkClick r:id="rId3"/>
              </a:rPr>
              <a:t>https://blog.mozilla.org/addons/2009/01/28/how-to-develop-a-firefox-extension/</a:t>
            </a:r>
            <a:endParaRPr lang="en-US" dirty="0" smtClean="0"/>
          </a:p>
          <a:p>
            <a:r>
              <a:rPr lang="en-US" dirty="0" smtClean="0"/>
              <a:t>https://developer.mozilla.org/en-US/docs/XUL_School/The_Essentials_of_an_Extension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http://ejohn.org/blog/pure-javascript-html-parser/</a:t>
            </a:r>
          </a:p>
          <a:p>
            <a:r>
              <a:rPr lang="en-US" dirty="0" smtClean="0"/>
              <a:t>https://developer.mozilla.org/en-US/docs/XUL_School/Intercepting_Page_Loads</a:t>
            </a:r>
          </a:p>
          <a:p>
            <a:r>
              <a:rPr lang="en-US" dirty="0" smtClean="0">
                <a:hlinkClick r:id="rId4"/>
              </a:rPr>
              <a:t>http://answers.oreilly.com/topic/1634-how-to-attach-objects-and-data-to-dom-with-jquery-data-to-avoid-memory-leak-issues/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//Browser Internals Manual</a:t>
            </a:r>
          </a:p>
          <a:p>
            <a:r>
              <a:rPr lang="en-US" dirty="0" smtClean="0">
                <a:hlinkClick r:id="rId5"/>
              </a:rPr>
              <a:t>http://trac.webkit.org/wiki</a:t>
            </a:r>
            <a:endParaRPr lang="en-US" dirty="0" smtClean="0"/>
          </a:p>
          <a:p>
            <a:r>
              <a:rPr lang="en-US" dirty="0" smtClean="0"/>
              <a:t>https://wiki.mozilla.org/Gecko:Home_Page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6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85" y="6733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Garbage Collection:</a:t>
            </a:r>
            <a:br>
              <a:rPr lang="en-US" dirty="0" smtClean="0"/>
            </a:br>
            <a:r>
              <a:rPr lang="en-US" dirty="0" smtClean="0"/>
              <a:t>Requires Reachability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4419600" y="2286000"/>
            <a:ext cx="4343400" cy="3810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60658" y="185114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Heap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5029200"/>
            <a:ext cx="2123217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50" y="2435921"/>
            <a:ext cx="2090267" cy="1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22421"/>
            <a:ext cx="2123217" cy="130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36791" y="181638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Stack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5081587" y="3064755"/>
            <a:ext cx="2133600" cy="10668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93522"/>
            <a:ext cx="2157413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738186" y="2590800"/>
            <a:ext cx="1594022" cy="70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9483" y="2757411"/>
            <a:ext cx="81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72087" y="327498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1</a:t>
            </a:r>
          </a:p>
          <a:p>
            <a:r>
              <a:rPr lang="en-US" dirty="0" smtClean="0"/>
              <a:t>         Ref 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6"/>
            <a:endCxn id="8" idx="1"/>
          </p:cNvCxnSpPr>
          <p:nvPr/>
        </p:nvCxnSpPr>
        <p:spPr>
          <a:xfrm>
            <a:off x="2332208" y="2942078"/>
            <a:ext cx="3061837" cy="27890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3006" y="465416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2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863126" y="3722421"/>
            <a:ext cx="153091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63126" y="3722421"/>
            <a:ext cx="0" cy="93174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63126" y="4654162"/>
            <a:ext cx="93747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56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85" y="6733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Garbage Collection:</a:t>
            </a:r>
            <a:br>
              <a:rPr lang="en-US" dirty="0" smtClean="0"/>
            </a:br>
            <a:r>
              <a:rPr lang="en-US" dirty="0" smtClean="0"/>
              <a:t>Requires Reachability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4419600" y="2286000"/>
            <a:ext cx="4343400" cy="3810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658" y="185114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Heap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" y="5029200"/>
            <a:ext cx="2123217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22421"/>
            <a:ext cx="2123217" cy="130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36791" y="181638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Stack</a:t>
            </a:r>
          </a:p>
        </p:txBody>
      </p:sp>
      <p:sp>
        <p:nvSpPr>
          <p:cNvPr id="8" name="Oval 7"/>
          <p:cNvSpPr/>
          <p:nvPr/>
        </p:nvSpPr>
        <p:spPr>
          <a:xfrm>
            <a:off x="5081587" y="3064755"/>
            <a:ext cx="2133600" cy="10668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93522"/>
            <a:ext cx="2157413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72087" y="327498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Object 1</a:t>
            </a:r>
          </a:p>
          <a:p>
            <a:r>
              <a:rPr lang="en-US" dirty="0">
                <a:solidFill>
                  <a:prstClr val="black"/>
                </a:solidFill>
              </a:rPr>
              <a:t>         Ref 2</a:t>
            </a:r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2332208" y="2942078"/>
            <a:ext cx="3061837" cy="27890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3006" y="465416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Object 2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863126" y="3722421"/>
            <a:ext cx="153091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63126" y="3722421"/>
            <a:ext cx="0" cy="93174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63126" y="4654162"/>
            <a:ext cx="93747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03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109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References</vt:lpstr>
      <vt:lpstr>Garbage Collection: Requires Reachability </vt:lpstr>
      <vt:lpstr>Garbage Collection: Requires Reachability 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References</dc:title>
  <dc:creator>Default</dc:creator>
  <cp:lastModifiedBy>Default</cp:lastModifiedBy>
  <cp:revision>4</cp:revision>
  <dcterms:created xsi:type="dcterms:W3CDTF">2012-12-10T17:33:56Z</dcterms:created>
  <dcterms:modified xsi:type="dcterms:W3CDTF">2012-12-10T19:31:24Z</dcterms:modified>
</cp:coreProperties>
</file>