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3" autoAdjust="0"/>
  </p:normalViewPr>
  <p:slideViewPr>
    <p:cSldViewPr>
      <p:cViewPr>
        <p:scale>
          <a:sx n="114" d="100"/>
          <a:sy n="114" d="100"/>
        </p:scale>
        <p:origin x="-9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</a:t>
            </a:r>
            <a:r>
              <a:rPr lang="en-US" dirty="0" smtClean="0"/>
              <a:t>	Peter 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495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(element)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structure causes element to ref </a:t>
            </a:r>
            <a:r>
              <a:rPr lang="en-US" sz="1100" dirty="0" err="1">
                <a:solidFill>
                  <a:srgbClr val="006400"/>
                </a:solidFill>
                <a:latin typeface="Arial"/>
              </a:rPr>
              <a:t>ClickEventHandler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element.attachEvent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{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closure refs element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innerHTML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“ "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The leak happens all at once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input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="button"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="Leak"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/&gt;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4"/>
            <a:ext cx="8229600" cy="1143000"/>
          </a:xfrm>
        </p:spPr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3716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First set up the script scope to element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Next set up the element to script scope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expandoProperty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Leaked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Div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90600"/>
            <a:ext cx="3810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LeakMemory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Do it a lot, look at Task Manager for memory </a:t>
            </a: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response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nn-NO" sz="1000" dirty="0" smtClean="0">
                <a:solidFill>
                  <a:srgbClr val="0000FF"/>
                </a:solidFill>
                <a:latin typeface="Arial"/>
              </a:rPr>
              <a:t>      for</a:t>
            </a:r>
            <a:r>
              <a:rPr lang="nn-NO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nn-NO" sz="1000" dirty="0">
                <a:solidFill>
                  <a:prstClr val="black"/>
                </a:solidFill>
                <a:latin typeface="Arial"/>
              </a:rPr>
              <a:t>(i = 0; i &lt; 5000; i++)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{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This will leak a temporary object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000" dirty="0">
                <a:solidFill>
                  <a:srgbClr val="0000FF"/>
                </a:solidFill>
                <a:latin typeface="Arial"/>
              </a:rPr>
            </a:b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LeakMemory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Memory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Leaking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Insert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endParaRPr lang="en-US" sz="1000" dirty="0" smtClean="0">
              <a:solidFill>
                <a:srgbClr val="800000"/>
              </a:solidFill>
              <a:latin typeface="Arial"/>
            </a:endParaRP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Arial"/>
            </a:endParaRPr>
          </a:p>
          <a:p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296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Preventing Memory Leaks in Javascript</vt:lpstr>
      <vt:lpstr>Motivation: the Dangers of Javascript </vt:lpstr>
      <vt:lpstr>Common Causes of MemLeaks</vt:lpstr>
      <vt:lpstr>Closures</vt:lpstr>
      <vt:lpstr>Circular Reference</vt:lpstr>
      <vt:lpstr>Cross-Page Leaks</vt:lpstr>
      <vt:lpstr>Common Causes of MemLeaks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21</cp:revision>
  <dcterms:created xsi:type="dcterms:W3CDTF">2012-12-10T17:00:24Z</dcterms:created>
  <dcterms:modified xsi:type="dcterms:W3CDTF">2012-12-10T18:36:20Z</dcterms:modified>
</cp:coreProperties>
</file>