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9" autoAdjust="0"/>
    <p:restoredTop sz="77250" autoAdjust="0"/>
  </p:normalViewPr>
  <p:slideViewPr>
    <p:cSldViewPr snapToGrid="0" snapToObjects="1">
      <p:cViewPr varScale="1">
        <p:scale>
          <a:sx n="115" d="100"/>
          <a:sy n="115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29274312"/>
        <c:axId val="2029277432"/>
      </c:barChart>
      <c:catAx>
        <c:axId val="202927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29277432"/>
        <c:crosses val="autoZero"/>
        <c:auto val="1"/>
        <c:lblAlgn val="ctr"/>
        <c:lblOffset val="100"/>
        <c:noMultiLvlLbl val="0"/>
      </c:catAx>
      <c:valAx>
        <c:axId val="20292774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29274312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29909000"/>
        <c:axId val="2117840072"/>
      </c:barChart>
      <c:catAx>
        <c:axId val="2029909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7840072"/>
        <c:crosses val="autoZero"/>
        <c:auto val="1"/>
        <c:lblAlgn val="ctr"/>
        <c:lblOffset val="100"/>
        <c:noMultiLvlLbl val="0"/>
      </c:catAx>
      <c:valAx>
        <c:axId val="211784007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2990900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 smtClean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</p:txBody>
      </p:sp>
      <p:pic>
        <p:nvPicPr>
          <p:cNvPr id="2" name="Picture 1" descr="EncodeDecodeF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1051917"/>
            <a:ext cx="6955797" cy="2341588"/>
            <a:chOff x="6465624" y="-1465996"/>
            <a:chExt cx="6955797" cy="2341588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9499" y="-1465996"/>
              <a:ext cx="1221922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111750" cy="4819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A byte[] whose length is evenly divisible by 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latin typeface="Menlo Regular"/>
                <a:cs typeface="Menlo Regular"/>
              </a:rPr>
              <a:t>data: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>
                <a:latin typeface="Menlo Regular"/>
                <a:cs typeface="Menlo Regular"/>
              </a:rPr>
              <a:t>[]) = data &lt;&gt;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null </a:t>
            </a:r>
            <a:r>
              <a:rPr lang="en-US" sz="1200" dirty="0" smtClean="0">
                <a:latin typeface="Menlo Regular"/>
                <a:cs typeface="Menlo Regular"/>
              </a:rPr>
              <a:t>    &amp;&amp;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smtClean="0">
                <a:latin typeface="Menlo Regular"/>
                <a:cs typeface="Menlo Regular"/>
              </a:rPr>
              <a:t>				     </a:t>
            </a:r>
            <a:r>
              <a:rPr lang="en-US" sz="1200" dirty="0" err="1" smtClean="0">
                <a:latin typeface="Menlo Regular"/>
                <a:cs typeface="Menlo Regular"/>
              </a:rPr>
              <a:t>data.Length</a:t>
            </a:r>
            <a:r>
              <a:rPr lang="en-US" sz="1200" dirty="0" smtClean="0">
                <a:latin typeface="Menlo Regular"/>
                <a:cs typeface="Menlo Regular"/>
              </a:rPr>
              <a:t> &gt; 0  &amp;&amp;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</a:t>
            </a:r>
            <a:r>
              <a:rPr lang="en-US" sz="1200" dirty="0" err="1">
                <a:latin typeface="Menlo Regular"/>
                <a:cs typeface="Menlo Regular"/>
              </a:rPr>
              <a:t>data.Length</a:t>
            </a:r>
            <a:r>
              <a:rPr lang="en-US" sz="1200" dirty="0">
                <a:latin typeface="Menlo Regular"/>
                <a:cs typeface="Menlo Regular"/>
              </a:rPr>
              <a:t> % 4 = </a:t>
            </a:r>
            <a:r>
              <a:rPr lang="en-US" sz="1200" dirty="0" smtClean="0">
                <a:latin typeface="Menlo Regular"/>
                <a:cs typeface="Menlo Regular"/>
              </a:rPr>
              <a:t>0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.fromGenShrink</a:t>
            </a:r>
            <a:r>
              <a:rPr lang="en-US" sz="1200" dirty="0">
                <a:latin typeface="Menlo Regular"/>
                <a:cs typeface="Menlo Regular"/>
              </a:rPr>
              <a:t> 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input)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processed 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Encode(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.Trivial(</a:t>
            </a:r>
            <a:r>
              <a:rPr lang="en-US" sz="1200" dirty="0" err="1">
                <a:latin typeface="Menlo Regular"/>
                <a:cs typeface="Menlo Regular"/>
              </a:rPr>
              <a:t>input.Data.Any</a:t>
            </a:r>
            <a:r>
              <a:rPr lang="en-US" sz="1200" dirty="0">
                <a:latin typeface="Menlo Regular"/>
                <a:cs typeface="Menlo Regular"/>
              </a:rPr>
              <a:t> (b =&gt; b ==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 Function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(input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[Property]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=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.Decode(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.Encode(</a:t>
            </a:r>
            <a:r>
              <a:rPr lang="en-US" sz="1200" dirty="0" err="1" smtClean="0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'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 _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  .Collect(</a:t>
            </a:r>
            <a:r>
              <a:rPr lang="en-US" sz="1200" dirty="0" err="1" smtClean="0">
                <a:latin typeface="Menlo Regular"/>
                <a:cs typeface="Menlo Regular"/>
              </a:rPr>
              <a:t>input.Data.Length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4" y="612775"/>
            <a:ext cx="3415391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181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(msg1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				 </a:t>
            </a:r>
            <a:r>
              <a:rPr lang="en-US" sz="1200" dirty="0" smtClean="0">
                <a:latin typeface="Menlo Regular"/>
                <a:cs typeface="Menlo Regular"/>
              </a:rPr>
              <a:t>msg2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msg1.Size() = msg2.Size()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(msg2.Data())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()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CloneIsIdempotent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msg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once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(),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smtClean="0">
                <a:latin typeface="Menlo Regular"/>
                <a:cs typeface="Menlo Regular"/>
              </a:rPr>
              <a:t>twice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().Clone()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(once, twice)</a:t>
            </a:r>
          </a:p>
          <a:p>
            <a:pPr marL="0" indent="0">
              <a:buNone/>
            </a:pPr>
            <a:r>
              <a:rPr lang="de-DE" sz="1200" dirty="0">
                <a:latin typeface="Menlo Regular"/>
                <a:cs typeface="Menlo Regular"/>
              </a:rPr>
              <a:t>  </a:t>
            </a: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endParaRPr lang="de-DE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&amp;</a:t>
            </a:r>
            <a:r>
              <a:rPr lang="en-US" sz="1200" dirty="0">
                <a:latin typeface="Menlo Regular"/>
                <a:cs typeface="Menlo Regular"/>
              </a:rPr>
              <a:t>&amp; 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GroupNa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94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And(!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4327830" y="2735393"/>
            <a:ext cx="3744578" cy="2607370"/>
            <a:chOff x="685800" y="2735393"/>
            <a:chExt cx="7780485" cy="2607370"/>
          </a:xfrm>
        </p:grpSpPr>
        <p:sp>
          <p:nvSpPr>
            <p:cNvPr id="14" name="Rectangle 13"/>
            <p:cNvSpPr/>
            <p:nvPr/>
          </p:nvSpPr>
          <p:spPr>
            <a:xfrm>
              <a:off x="685800" y="2735393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78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760129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FsCheck.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&gt;;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...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Arbitrary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 Version (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unknown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.Constant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.Unknown</a:t>
            </a:r>
            <a:r>
              <a:rPr lang="en-US" sz="1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random 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from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in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&gt;().Three()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major     = data.Item1.Item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minor     = data.Item2.Item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revision  = data.Item3.Item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select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.NewVersion</a:t>
            </a:r>
            <a:r>
              <a:rPr lang="en-US" sz="1200" dirty="0" smtClean="0">
                <a:latin typeface="Menlo Regular"/>
                <a:cs typeface="Menlo Regular"/>
              </a:rPr>
              <a:t>(major, minor, revision);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// Creates a random distribution weighted in favor of version with random values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distribution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&gt;(2, random 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,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&gt;(1, unknown)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</a:t>
            </a:r>
            <a:r>
              <a:rPr lang="en-US" sz="1200" dirty="0" smtClean="0">
                <a:latin typeface="Menlo Regular"/>
                <a:cs typeface="Menlo Regular"/>
              </a:rPr>
              <a:t>(distribution);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9629</TotalTime>
  <Words>2490</Words>
  <Application>Microsoft Macintosh PowerPoint</Application>
  <PresentationFormat>On-screen Show (4:3)</PresentationFormat>
  <Paragraphs>367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267</cp:revision>
  <dcterms:created xsi:type="dcterms:W3CDTF">2015-01-04T20:38:30Z</dcterms:created>
  <dcterms:modified xsi:type="dcterms:W3CDTF">2015-08-21T02:30:36Z</dcterms:modified>
</cp:coreProperties>
</file>