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EF5D4-7FD9-C944-9645-D4603D126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A31728-8C0E-484A-9E7F-2FD573AA3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F7C66-4E5C-9D47-92D6-5FEBEFC3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90B4D-01B9-C747-9C23-05F6F3FD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2EC59-1F55-364B-AEFC-FCB9D53F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47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EEF08-B83C-D948-866E-9BAEF3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3B1E5-B7D1-9D49-A594-450D7EF46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99182-AAD0-424D-8342-819B89C2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C1C1A-390F-4143-985C-05005D26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62C05-4B03-424A-94F6-F628A967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8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8610AB-33C0-4549-A15D-F35C2A656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1B0FBD-6782-B241-90D5-9D26451B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7A289-6C3B-6048-B278-CFA03391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D23511-9140-8C48-AB1B-E56B52A6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28440F-02D7-4249-AEAD-2CFDBB25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8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4926F-7E2F-C14D-9DEA-F52AF433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94888-98FB-274B-B7A1-02CA1581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D0E62-33D5-4742-AA33-8D735F18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318F87-6CCD-F747-AB2B-747FDE37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C2E47-AFF4-3146-AE96-87CD9760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1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8EEC6-3007-0C48-B674-5A9597BB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E93B2F-C725-B142-B83E-1A039656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5BE4F-6CD3-3146-834A-44593768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1C6852-25AC-A148-A231-FBD31669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FD04C-22FC-D54B-B34A-52F5CF73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12DBD-FBC4-214B-9027-179EA027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60992-7933-1747-86F5-D2D897DCC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AC39F8-FCF5-5141-AA7B-3EA2B09C5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E89902-43F0-DA4D-A2DB-02FCC1B0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BB30F4-5230-2040-B7EA-2B440960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8790-F119-1048-9E90-3E7F2E70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AB010-4236-3848-ACBB-F38CF819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7DEE56-064F-9341-B216-7D8213DD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F5F339-6479-FB43-B36A-DAB0C56D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62325C-612B-F34B-8373-97C0525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A1CF57-E17F-944C-AA4E-03507915F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229E54-5363-0542-A04E-FCBEA113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8E1373-0BA3-FF43-9C59-AF814A0A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A17C58-693F-8246-BD7A-FE433072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B0DFF-2BFE-E641-B5A4-22DB7ED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FE9F61-9495-C24B-A7EB-A1931764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6719CA-08D7-834D-8FAC-97C89EC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47F115-E8C7-A245-BBD5-BEC6AE6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5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1FDFB0-6A05-FB4E-BE1B-FD73EFA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CA1232-D027-7242-8EBB-D51BE1DB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0C862-C00F-414C-B768-A1BE19A6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7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9B747-A300-BF44-8A78-A07DE4F9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BA44B3-F48F-6F49-B1F2-9B5D30C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8DAE19-E117-AF4E-8422-DCBD1802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3B9A43-1C41-1A4D-B5AC-85EFB09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5994BC-86E5-B24F-94D5-C7A4BBD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B8FEE6-99F2-9847-B1F0-53E50492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8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DCA13-7AF1-E24F-B38A-7673B69A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73AA98-BC89-9C49-86CC-237FF15A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B926DD-6BF6-554E-91A6-DDF69F2F8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82F48-9E40-A446-9E12-2A97A7C6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ED1E8D-776B-204D-B96C-A8371EF3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CD623-1DFF-7540-99AD-2C6E32F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9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1FBE9E-5520-5345-8D1A-42396A98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E09F06-CB14-DB44-88B9-E01F9E542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B6C378-C513-7B43-ABD1-4C56D0405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04A23-02B2-8746-9B35-2B08C372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2EEAB-E681-D740-BD15-E90A2667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89313-B227-A545-B2B3-A0ACA615D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Boston Crime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BADECA-31E0-F446-9F46-AAEDD3F2B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Prepared</a:t>
            </a:r>
            <a:r>
              <a:rPr lang="fr-FR" dirty="0"/>
              <a:t> for the </a:t>
            </a:r>
            <a:r>
              <a:rPr lang="fr-FR" dirty="0" err="1"/>
              <a:t>head</a:t>
            </a:r>
            <a:r>
              <a:rPr lang="fr-FR" dirty="0"/>
              <a:t> of Police </a:t>
            </a:r>
            <a:r>
              <a:rPr lang="fr-FR" dirty="0" err="1"/>
              <a:t>department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86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E3920-B1C6-AE49-BBC2-5148B880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focus 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CA6E1-A7B1-BF4F-A544-2FE958BB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drives </a:t>
            </a:r>
            <a:r>
              <a:rPr lang="fr-FR" dirty="0" err="1"/>
              <a:t>endemic</a:t>
            </a:r>
            <a:r>
              <a:rPr lang="fr-FR" dirty="0"/>
              <a:t> crime in </a:t>
            </a:r>
            <a:r>
              <a:rPr lang="fr-FR" dirty="0" err="1"/>
              <a:t>residential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, not </a:t>
            </a:r>
            <a:r>
              <a:rPr lang="fr-FR" dirty="0" err="1"/>
              <a:t>exogeneous</a:t>
            </a:r>
            <a:r>
              <a:rPr lang="fr-FR" dirty="0"/>
              <a:t> crime </a:t>
            </a:r>
            <a:r>
              <a:rPr lang="fr-FR" dirty="0" err="1"/>
              <a:t>committed</a:t>
            </a:r>
            <a:r>
              <a:rPr lang="fr-FR" dirty="0"/>
              <a:t> by people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areas</a:t>
            </a:r>
          </a:p>
          <a:p>
            <a:r>
              <a:rPr lang="fr-FR" dirty="0"/>
              <a:t>As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disregard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:</a:t>
            </a:r>
          </a:p>
          <a:p>
            <a:r>
              <a:rPr lang="fr-FR" dirty="0" err="1"/>
              <a:t>Downtown</a:t>
            </a:r>
            <a:r>
              <a:rPr lang="fr-FR" dirty="0"/>
              <a:t> Boston -&gt; a lot of </a:t>
            </a:r>
            <a:r>
              <a:rPr lang="fr-FR" dirty="0" err="1"/>
              <a:t>daytime</a:t>
            </a:r>
            <a:r>
              <a:rPr lang="fr-FR" dirty="0"/>
              <a:t> office </a:t>
            </a:r>
            <a:r>
              <a:rPr lang="fr-FR" dirty="0" err="1"/>
              <a:t>commuters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, plus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residential</a:t>
            </a:r>
            <a:r>
              <a:rPr lang="fr-FR" dirty="0"/>
              <a:t> </a:t>
            </a:r>
            <a:r>
              <a:rPr lang="fr-FR" dirty="0" err="1"/>
              <a:t>neighborhood</a:t>
            </a:r>
            <a:endParaRPr lang="fr-FR" dirty="0"/>
          </a:p>
          <a:p>
            <a:r>
              <a:rPr lang="fr-FR" dirty="0"/>
              <a:t>South End -&gt;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trendy</a:t>
            </a:r>
            <a:r>
              <a:rPr lang="fr-FR" dirty="0"/>
              <a:t> area </a:t>
            </a:r>
            <a:r>
              <a:rPr lang="fr-FR" dirty="0" err="1"/>
              <a:t>that</a:t>
            </a:r>
            <a:r>
              <a:rPr lang="fr-FR" dirty="0"/>
              <a:t> has a lot of culture (art </a:t>
            </a:r>
            <a:r>
              <a:rPr lang="fr-FR" dirty="0" err="1"/>
              <a:t>galleries</a:t>
            </a:r>
            <a:r>
              <a:rPr lang="fr-FR" dirty="0"/>
              <a:t>) and a vibrant </a:t>
            </a:r>
            <a:r>
              <a:rPr lang="fr-FR" dirty="0" err="1"/>
              <a:t>nightlife</a:t>
            </a:r>
            <a:r>
              <a:rPr lang="fr-FR" dirty="0"/>
              <a:t> (restaurants, bars). As </a:t>
            </a:r>
            <a:r>
              <a:rPr lang="fr-FR" dirty="0" err="1"/>
              <a:t>such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attracts</a:t>
            </a:r>
            <a:r>
              <a:rPr lang="fr-FR" dirty="0"/>
              <a:t> a lot of people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outside</a:t>
            </a:r>
            <a:r>
              <a:rPr lang="fr-FR" dirty="0"/>
              <a:t> the </a:t>
            </a:r>
            <a:r>
              <a:rPr lang="fr-FR" dirty="0" err="1"/>
              <a:t>neighborhood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3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567BE-67A6-474E-9536-97BD4B05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the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crime and </a:t>
            </a:r>
            <a:r>
              <a:rPr lang="fr-FR" sz="3200" dirty="0" err="1"/>
              <a:t>income</a:t>
            </a:r>
            <a:r>
              <a:rPr lang="fr-FR" sz="3200" dirty="0"/>
              <a:t> per capita?</a:t>
            </a:r>
            <a:br>
              <a:rPr lang="fr-FR" sz="3200" dirty="0"/>
            </a:br>
            <a:r>
              <a:rPr lang="fr-FR" sz="3200" dirty="0"/>
              <a:t>There </a:t>
            </a:r>
            <a:r>
              <a:rPr lang="fr-FR" sz="3200" dirty="0" err="1"/>
              <a:t>is</a:t>
            </a:r>
            <a:r>
              <a:rPr lang="fr-FR" sz="3200" dirty="0"/>
              <a:t> a </a:t>
            </a:r>
            <a:r>
              <a:rPr lang="fr-FR" sz="3200" dirty="0" err="1"/>
              <a:t>clearly</a:t>
            </a:r>
            <a:r>
              <a:rPr lang="fr-FR" sz="3200" dirty="0"/>
              <a:t> </a:t>
            </a:r>
            <a:r>
              <a:rPr lang="fr-FR" sz="3200" dirty="0" err="1"/>
              <a:t>negative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: the </a:t>
            </a:r>
            <a:r>
              <a:rPr lang="fr-FR" sz="3200" dirty="0" err="1"/>
              <a:t>lesser</a:t>
            </a:r>
            <a:r>
              <a:rPr lang="fr-FR" sz="3200" dirty="0"/>
              <a:t> the </a:t>
            </a:r>
            <a:r>
              <a:rPr lang="fr-FR" sz="3200" dirty="0" err="1"/>
              <a:t>income</a:t>
            </a:r>
            <a:r>
              <a:rPr lang="fr-FR" sz="3200" dirty="0"/>
              <a:t>, the </a:t>
            </a:r>
            <a:r>
              <a:rPr lang="fr-FR" sz="3200" dirty="0" err="1"/>
              <a:t>higher</a:t>
            </a:r>
            <a:r>
              <a:rPr lang="fr-FR" sz="3200" dirty="0"/>
              <a:t> the </a:t>
            </a:r>
            <a:r>
              <a:rPr lang="fr-FR" sz="3200" dirty="0" err="1"/>
              <a:t>number</a:t>
            </a:r>
            <a:r>
              <a:rPr lang="fr-FR" sz="3200" dirty="0"/>
              <a:t> of incidents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9591C8-9004-6749-B93F-64636CE7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63" y="1881071"/>
            <a:ext cx="5899838" cy="409016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813B253-E692-DA46-9D2A-069C84B9C64B}"/>
              </a:ext>
            </a:extLst>
          </p:cNvPr>
          <p:cNvSpPr txBox="1">
            <a:spLocks/>
          </p:cNvSpPr>
          <p:nvPr/>
        </p:nvSpPr>
        <p:spPr>
          <a:xfrm>
            <a:off x="558114" y="5806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200" dirty="0" err="1"/>
              <a:t>Excluding</a:t>
            </a:r>
            <a:r>
              <a:rPr lang="fr-FR" sz="2200" dirty="0"/>
              <a:t> </a:t>
            </a:r>
            <a:r>
              <a:rPr lang="fr-FR" sz="2200" dirty="0" err="1"/>
              <a:t>Downtown</a:t>
            </a:r>
            <a:r>
              <a:rPr lang="fr-FR" sz="2200" dirty="0"/>
              <a:t> and South End</a:t>
            </a:r>
          </a:p>
        </p:txBody>
      </p:sp>
    </p:spTree>
    <p:extLst>
      <p:ext uri="{BB962C8B-B14F-4D97-AF65-F5344CB8AC3E}">
        <p14:creationId xmlns:p14="http://schemas.microsoft.com/office/powerpoint/2010/main" val="147656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2DCC3-4CE2-9A44-B368-44B56226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a </a:t>
            </a:r>
            <a:r>
              <a:rPr lang="fr-FR" dirty="0" err="1"/>
              <a:t>regression</a:t>
            </a:r>
            <a:r>
              <a:rPr lang="fr-FR" dirty="0"/>
              <a:t> tell us?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C9029-3EA9-5F43-89C4-66AB6F1A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statistically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(</a:t>
            </a:r>
            <a:r>
              <a:rPr lang="fr-FR" dirty="0" err="1"/>
              <a:t>absolute</a:t>
            </a:r>
            <a:r>
              <a:rPr lang="fr-FR" dirty="0"/>
              <a:t> value of </a:t>
            </a:r>
            <a:r>
              <a:rPr lang="fr-FR" dirty="0" err="1"/>
              <a:t>t</a:t>
            </a:r>
            <a:r>
              <a:rPr lang="fr-FR" dirty="0"/>
              <a:t>-stat </a:t>
            </a:r>
            <a:r>
              <a:rPr lang="fr-FR" dirty="0" err="1"/>
              <a:t>is</a:t>
            </a:r>
            <a:r>
              <a:rPr lang="fr-FR" dirty="0"/>
              <a:t> &gt; 2 and p-value = 6%)</a:t>
            </a:r>
          </a:p>
          <a:p>
            <a:r>
              <a:rPr lang="fr-FR" dirty="0"/>
              <a:t>The R-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satisfactory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investigate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factors</a:t>
            </a:r>
            <a:r>
              <a:rPr lang="fr-FR" dirty="0"/>
              <a:t> at </a:t>
            </a:r>
            <a:r>
              <a:rPr lang="fr-FR" dirty="0" err="1"/>
              <a:t>play</a:t>
            </a:r>
            <a:r>
              <a:rPr lang="fr-FR" dirty="0"/>
              <a:t> (R-</a:t>
            </a:r>
            <a:r>
              <a:rPr lang="fr-FR" dirty="0" err="1"/>
              <a:t>squared</a:t>
            </a:r>
            <a:r>
              <a:rPr lang="fr-FR" dirty="0"/>
              <a:t> = 36%)</a:t>
            </a:r>
          </a:p>
          <a:p>
            <a:r>
              <a:rPr lang="fr-FR" dirty="0"/>
              <a:t>No </a:t>
            </a:r>
            <a:r>
              <a:rPr lang="fr-FR" dirty="0" err="1"/>
              <a:t>multicollinearity</a:t>
            </a:r>
            <a:r>
              <a:rPr lang="fr-FR" dirty="0"/>
              <a:t> issues (</a:t>
            </a:r>
            <a:r>
              <a:rPr lang="fr-FR" dirty="0" err="1"/>
              <a:t>only</a:t>
            </a:r>
            <a:r>
              <a:rPr lang="fr-FR" dirty="0"/>
              <a:t> one variable…)</a:t>
            </a:r>
          </a:p>
          <a:p>
            <a:r>
              <a:rPr lang="fr-FR" dirty="0" err="1"/>
              <a:t>Need</a:t>
            </a:r>
            <a:r>
              <a:rPr lang="fr-FR" dirty="0"/>
              <a:t> more data (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US </a:t>
            </a:r>
            <a:r>
              <a:rPr lang="fr-FR" dirty="0" err="1"/>
              <a:t>cities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052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F08E7-2CF2-C243-A26A-1F47CB71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29897-F175-E041-BCF0-2E16F853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so</a:t>
            </a:r>
            <a:r>
              <a:rPr lang="fr-FR" dirty="0"/>
              <a:t> far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economic</a:t>
            </a:r>
            <a:r>
              <a:rPr lang="fr-FR" dirty="0"/>
              <a:t> conditions of </a:t>
            </a:r>
            <a:r>
              <a:rPr lang="fr-FR" dirty="0" err="1"/>
              <a:t>inhabitants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important driver of crime</a:t>
            </a:r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punishment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important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warranted</a:t>
            </a:r>
            <a:r>
              <a:rPr lang="fr-FR" dirty="0"/>
              <a:t>, more effort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put on </a:t>
            </a:r>
            <a:r>
              <a:rPr lang="fr-FR" dirty="0" err="1"/>
              <a:t>education</a:t>
            </a:r>
            <a:r>
              <a:rPr lang="fr-FR" dirty="0"/>
              <a:t>, </a:t>
            </a:r>
            <a:r>
              <a:rPr lang="fr-FR" dirty="0" err="1"/>
              <a:t>economic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, etc…</a:t>
            </a:r>
          </a:p>
        </p:txBody>
      </p:sp>
    </p:spTree>
    <p:extLst>
      <p:ext uri="{BB962C8B-B14F-4D97-AF65-F5344CB8AC3E}">
        <p14:creationId xmlns:p14="http://schemas.microsoft.com/office/powerpoint/2010/main" val="4118705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245</Words>
  <Application>Microsoft Macintosh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Boston Crime analysis</vt:lpstr>
      <vt:lpstr>Which neighborhoods should we focus on?</vt:lpstr>
      <vt:lpstr>What is the relationship between crime and income per capita? There is a clearly negative relationship: the lesser the income, the higher the number of incidents</vt:lpstr>
      <vt:lpstr>What does a regression tell us?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Blaclard</dc:creator>
  <cp:lastModifiedBy>Pierre Blaclard</cp:lastModifiedBy>
  <cp:revision>4</cp:revision>
  <dcterms:created xsi:type="dcterms:W3CDTF">2021-06-29T14:09:35Z</dcterms:created>
  <dcterms:modified xsi:type="dcterms:W3CDTF">2021-06-29T14:33:41Z</dcterms:modified>
</cp:coreProperties>
</file>