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65" r:id="rId4"/>
    <p:sldId id="261" r:id="rId5"/>
    <p:sldId id="262" r:id="rId6"/>
    <p:sldId id="263" r:id="rId7"/>
    <p:sldId id="258" r:id="rId8"/>
    <p:sldId id="259" r:id="rId9"/>
    <p:sldId id="264" r:id="rId1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berto Daguerre Torres" userId="6c40e36f-8510-4a86-9c86-78c057faf9af" providerId="ADAL" clId="{760AF353-26BA-450C-9864-76F996845E79}"/>
    <pc:docChg chg="undo custSel addSld modSld">
      <pc:chgData name="Alberto Daguerre Torres" userId="6c40e36f-8510-4a86-9c86-78c057faf9af" providerId="ADAL" clId="{760AF353-26BA-450C-9864-76F996845E79}" dt="2024-06-07T08:16:35.078" v="65" actId="20577"/>
      <pc:docMkLst>
        <pc:docMk/>
      </pc:docMkLst>
      <pc:sldChg chg="modSp mod">
        <pc:chgData name="Alberto Daguerre Torres" userId="6c40e36f-8510-4a86-9c86-78c057faf9af" providerId="ADAL" clId="{760AF353-26BA-450C-9864-76F996845E79}" dt="2024-06-07T08:16:35.078" v="65" actId="20577"/>
        <pc:sldMkLst>
          <pc:docMk/>
          <pc:sldMk cId="799385221" sldId="257"/>
        </pc:sldMkLst>
        <pc:spChg chg="mod">
          <ac:chgData name="Alberto Daguerre Torres" userId="6c40e36f-8510-4a86-9c86-78c057faf9af" providerId="ADAL" clId="{760AF353-26BA-450C-9864-76F996845E79}" dt="2024-06-07T08:16:35.078" v="65" actId="20577"/>
          <ac:spMkLst>
            <pc:docMk/>
            <pc:sldMk cId="799385221" sldId="257"/>
            <ac:spMk id="3" creationId="{FE22B349-B5D9-0CE3-70DC-B70DF30EC288}"/>
          </ac:spMkLst>
        </pc:spChg>
      </pc:sldChg>
      <pc:sldChg chg="modSp mod">
        <pc:chgData name="Alberto Daguerre Torres" userId="6c40e36f-8510-4a86-9c86-78c057faf9af" providerId="ADAL" clId="{760AF353-26BA-450C-9864-76F996845E79}" dt="2024-06-07T08:14:19.297" v="22" actId="14734"/>
        <pc:sldMkLst>
          <pc:docMk/>
          <pc:sldMk cId="3418071130" sldId="259"/>
        </pc:sldMkLst>
        <pc:graphicFrameChg chg="modGraphic">
          <ac:chgData name="Alberto Daguerre Torres" userId="6c40e36f-8510-4a86-9c86-78c057faf9af" providerId="ADAL" clId="{760AF353-26BA-450C-9864-76F996845E79}" dt="2024-06-07T08:14:19.297" v="22" actId="14734"/>
          <ac:graphicFrameMkLst>
            <pc:docMk/>
            <pc:sldMk cId="3418071130" sldId="259"/>
            <ac:graphicFrameMk id="4" creationId="{E97E4BFC-9484-D749-7B60-C960E2691F1D}"/>
          </ac:graphicFrameMkLst>
        </pc:graphicFrameChg>
      </pc:sldChg>
      <pc:sldChg chg="modSp new mod">
        <pc:chgData name="Alberto Daguerre Torres" userId="6c40e36f-8510-4a86-9c86-78c057faf9af" providerId="ADAL" clId="{760AF353-26BA-450C-9864-76F996845E79}" dt="2024-06-07T08:16:19.914" v="26" actId="113"/>
        <pc:sldMkLst>
          <pc:docMk/>
          <pc:sldMk cId="4220629999" sldId="265"/>
        </pc:sldMkLst>
        <pc:spChg chg="mod">
          <ac:chgData name="Alberto Daguerre Torres" userId="6c40e36f-8510-4a86-9c86-78c057faf9af" providerId="ADAL" clId="{760AF353-26BA-450C-9864-76F996845E79}" dt="2024-06-07T08:13:10.704" v="17" actId="14100"/>
          <ac:spMkLst>
            <pc:docMk/>
            <pc:sldMk cId="4220629999" sldId="265"/>
            <ac:spMk id="2" creationId="{B1E0E93F-EB68-992D-175E-242E490747C6}"/>
          </ac:spMkLst>
        </pc:spChg>
        <pc:spChg chg="mod">
          <ac:chgData name="Alberto Daguerre Torres" userId="6c40e36f-8510-4a86-9c86-78c057faf9af" providerId="ADAL" clId="{760AF353-26BA-450C-9864-76F996845E79}" dt="2024-06-07T08:16:19.914" v="26" actId="113"/>
          <ac:spMkLst>
            <pc:docMk/>
            <pc:sldMk cId="4220629999" sldId="265"/>
            <ac:spMk id="3" creationId="{6D9E9859-74C4-8230-5776-361756DCD32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58E14-23EC-4C25-974C-48FA83988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3" cy="507422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FEDD4-20A1-49F6-9E3E-0B26B426B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2167" y="3602038"/>
            <a:ext cx="5021183" cy="2244580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0A32F-E6F3-4C2E-B9E3-E47868E42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1A759-BFF8-4B5B-9ECE-D93AC303B331}" type="datetime1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06724-A87A-4231-BFD9-277482AF7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0D1AF-36B8-4BB8-BD6A-71194F7BC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27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F6B8E-1D8E-4105-9BBB-D53AD24B7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25530-6629-4FEA-9670-EB21A2F5B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64C7A-A73F-46F5-BC33-696671DAE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DF398-5DA3-4937-BE3F-7CA1B9158252}" type="datetime1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B3CC0-B649-4509-A4B6-DF9D20EFA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ECCCA-3F2A-46F3-BF45-7C862FF1D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726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50133B-2446-4168-AA17-653891066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62168" y="996791"/>
            <a:ext cx="5011962" cy="49569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06A9AD-2756-4C51-A958-6756301EB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7870" y="996791"/>
            <a:ext cx="5021183" cy="4956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2995D-CCEA-43AF-973B-8B6B56A56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1ED9-F929-4A92-90F9-3C9C84ABBE83}" type="datetime1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029CF-BA62-4CCD-956E-FFA0B37B8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E0B3D-96AB-41B3-ABDD-5B0DE863D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18136A-0796-46EB-89BB-4C73C0258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167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63D8A-C68D-4CF9-9D15-3E09BCC09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4D94C-E537-4FF3-AAF8-A85F05C31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4B1D4-6731-4993-8609-16C1D3327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AB316-A2E6-49F2-825C-64AA951E4184}" type="datetime1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B7BBD-CEEB-4256-84B2-6D907E118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2A8B7-F430-4F4A-BB63-481F51E58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488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BAC1C-A332-4BA5-8C9C-FE0396C81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056" cy="4870974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8D137-710E-4125-B5E9-F63E7F1C9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7" y="3566639"/>
            <a:ext cx="5021183" cy="2279979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480C5-E9A6-425E-B050-03E444BE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9748B-ADD6-4C5A-8C2A-A39721276E74}" type="datetime1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B4831-6C0B-4E0B-A341-91E4C5D36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11EE6-252D-46DD-94DF-C42657EF2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719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04B06-C54A-4B7B-B6D1-436428EAF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52076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23919-9A2F-4D97-8F31-6E35BD597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63049" y="969264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DA345-F684-4BAA-A22C-E725B3A60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63049" y="3621849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99C52-9753-45D8-9646-CF31BB015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1FB0F-3C5C-4949-B933-9C7E511ED094}" type="datetime1">
              <a:rPr lang="en-US" smtClean="0"/>
              <a:t>6/7/2024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95E57-622C-4199-940E-F5462E1AC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B7592-00E8-41EF-B749-2A5EA8E4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385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2291277-967B-4176-B40B-9EC360626994}"/>
              </a:ext>
            </a:extLst>
          </p:cNvPr>
          <p:cNvSpPr/>
          <p:nvPr/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B11C00-F7CB-4484-807A-D12745CD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119"/>
            <a:ext cx="11165481" cy="10730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AAA6E-E243-48B3-9585-3C1420B3E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870" y="2178908"/>
            <a:ext cx="5020056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D01B8-0F2E-41A4-B21C-334393F6A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7870" y="2876085"/>
            <a:ext cx="5020056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89B23F-3E60-415A-9CE7-0928B5CFB2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168" y="2178908"/>
            <a:ext cx="5021182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223446-0CDC-402B-8D71-D9D29F6DFF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168" y="2876085"/>
            <a:ext cx="5021182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2B77D3-C6EC-4FFD-9E10-24E1AC54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</p:spPr>
        <p:txBody>
          <a:bodyPr/>
          <a:lstStyle/>
          <a:p>
            <a:fld id="{C2F01D58-E949-4BCB-829A-BBF80E38D59C}" type="datetime1">
              <a:rPr lang="en-US" smtClean="0"/>
              <a:t>6/7/2024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9DF31B-BD07-4DC2-95C2-B77E51AAE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54CE5A-3A0A-4AAB-81D2-F1C20636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723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216B8-52AB-412B-BBE7-B6BE698FA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F779C3-9D19-467E-A5D2-0920834DA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0A846-0DA4-4D92-9BF1-DE8C52C1F4DF}" type="datetime1">
              <a:rPr lang="en-US" smtClean="0"/>
              <a:t>6/7/2024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72BB4-C8D8-4F74-9677-5AC979932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B49B8-779F-4492-ABD9-96F0D042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122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B976BF-9339-48D6-881A-280D15492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12331-4A9C-472F-A7FA-968157338839}" type="datetime1">
              <a:rPr lang="en-US" smtClean="0"/>
              <a:t>6/7/2024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77605-C9C8-432E-9662-D7D410B15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432B6-4A12-46EF-98A7-B5D50BD51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12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F191C-AF68-4230-A7B2-F8F07B486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F9F11-5FCF-4D7E-BA51-38CB84277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3182" y="987423"/>
            <a:ext cx="502094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B519B-06C0-41BC-95FB-FB1FE4363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61038"/>
            <a:ext cx="5020948" cy="2507949"/>
          </a:xfrm>
        </p:spPr>
        <p:txBody>
          <a:bodyPr>
            <a:normAutofit/>
          </a:bodyPr>
          <a:lstStyle>
            <a:lvl1pPr marL="0" indent="0">
              <a:buNone/>
              <a:defRPr sz="24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8B70C-015C-4832-AFF6-D033E0227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97F3D-ED52-43FD-A26D-318B71534485}" type="datetime1">
              <a:rPr lang="en-US" smtClean="0"/>
              <a:t>6/7/2024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1A6FB-8C14-46D1-90A5-0FF11DE78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2C585-6FA1-4E94-9C1C-A1DEDE551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016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98B43-D1CE-43F4-A367-EF1FE9688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B73978-8CDF-4C0E-ABA1-7291A0347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62168" y="987425"/>
            <a:ext cx="502700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ECC62-ED45-451E-BEC5-A03C6A554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40442"/>
            <a:ext cx="5020948" cy="2528545"/>
          </a:xfrm>
        </p:spPr>
        <p:txBody>
          <a:bodyPr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A7A86-B983-4315-9312-936B4FCF7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1FA4-6264-4BB8-B3B5-77711EED2D82}" type="datetime1">
              <a:rPr lang="en-US" smtClean="0"/>
              <a:t>6/7/2024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E88C0-25A5-46F9-AB35-EAD50E6B9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F9EA8-45AD-478E-8606-9328245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757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61AD20-E240-4E6F-AF91-689F7AEEE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78801-35D1-4C19-BC2B-EAC7EE917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8" y="969264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82A45-C5B9-4575-8E28-A35767B4D7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7870" y="642041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E7F6A1D9-D323-4F4E-8655-25E2D32CE742}" type="datetime1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D0933-AA03-4018-8E37-004CFB9F6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7870" y="9771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F282A-DF4A-4A2D-9672-8F0F770A3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4317" y="6420414"/>
            <a:ext cx="6379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FDF98CC-160E-494C-8C3C-8CDC5FA257DE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E57300-C7FF-4578-99A0-42B0295B123C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8F8250-7A81-4A19-87AD-FFB2CE4E39A5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9F38FC-2DEA-2647-C409-EF75720C1017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830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blrvo/sistemasWebII.gi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EECA69B-4C2A-7F31-8019-E90DB3BD49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pic>
        <p:nvPicPr>
          <p:cNvPr id="4" name="Picture 3" descr="Fondo de humo abstracto">
            <a:extLst>
              <a:ext uri="{FF2B5EF4-FFF2-40B4-BE49-F238E27FC236}">
                <a16:creationId xmlns:a16="http://schemas.microsoft.com/office/drawing/2014/main" id="{1116B110-9494-7EE9-0B3C-F169D4702E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294" b="111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57DEAC1-B3AA-6569-0A44-A191DF2F3C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7840"/>
            <a:ext cx="12191999" cy="1280160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A05361F-232E-8368-20DE-A1CE71381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039" y="5739969"/>
            <a:ext cx="8178501" cy="960120"/>
          </a:xfrm>
          <a:ln>
            <a:noFill/>
          </a:ln>
        </p:spPr>
        <p:txBody>
          <a:bodyPr anchor="ctr">
            <a:normAutofit/>
          </a:bodyPr>
          <a:lstStyle/>
          <a:p>
            <a:r>
              <a:rPr lang="es-ES" sz="4400" dirty="0"/>
              <a:t>GAMETRADE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150182A-5758-00FC-61AD-8AE06AC936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41975" y="5739969"/>
            <a:ext cx="3355309" cy="960120"/>
          </a:xfrm>
        </p:spPr>
        <p:txBody>
          <a:bodyPr anchor="ctr">
            <a:normAutofit/>
          </a:bodyPr>
          <a:lstStyle/>
          <a:p>
            <a:pPr algn="r"/>
            <a:r>
              <a:rPr lang="es-ES" sz="1900" dirty="0"/>
              <a:t>Alberto Daguerre, Joaquín Moreno, Alejandro Ramírez, Pablo Rivero</a:t>
            </a:r>
          </a:p>
        </p:txBody>
      </p:sp>
    </p:spTree>
    <p:extLst>
      <p:ext uri="{BB962C8B-B14F-4D97-AF65-F5344CB8AC3E}">
        <p14:creationId xmlns:p14="http://schemas.microsoft.com/office/powerpoint/2010/main" val="1735081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A0ECDA-547B-CE92-CAE7-476759BE9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ÍNDICE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E22B349-B5D9-0CE3-70DC-B70DF30EC2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261872"/>
            <a:ext cx="5021182" cy="4870457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s-ES"/>
              <a:t>INTRODUCCIÓN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REQUISITOS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ESTRUCTURA DE LA BBDD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REST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DEMO</a:t>
            </a:r>
          </a:p>
          <a:p>
            <a:pPr marL="457200" indent="-457200">
              <a:buFont typeface="+mj-lt"/>
              <a:buAutoNum type="arabicPeriod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99385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E0E93F-EB68-992D-175E-242E49074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416586" cy="4870457"/>
          </a:xfrm>
        </p:spPr>
        <p:txBody>
          <a:bodyPr/>
          <a:lstStyle/>
          <a:p>
            <a:r>
              <a:rPr lang="es-ES" dirty="0"/>
              <a:t>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D9E9859-74C4-8230-5776-361756DCD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La aplicación de </a:t>
            </a:r>
            <a:r>
              <a:rPr lang="es-ES" b="1" dirty="0"/>
              <a:t>gestión de juegos </a:t>
            </a:r>
            <a:r>
              <a:rPr lang="es-ES" dirty="0"/>
              <a:t>está diseñada para proporcionar una experiencia integral para los usuarios interesados en </a:t>
            </a:r>
            <a:r>
              <a:rPr lang="es-ES" b="1" dirty="0"/>
              <a:t>explorar, administrar y mantenerse actualizados sobre diversos juegos</a:t>
            </a:r>
            <a:r>
              <a:rPr lang="es-ES" dirty="0"/>
              <a:t>. A través de una serie de funcionalidades organizadas en diferentes rutas, la aplicación permite realizar una variedad de acciones que van desde la </a:t>
            </a:r>
            <a:r>
              <a:rPr lang="es-ES" b="1" dirty="0"/>
              <a:t>visualización de juegos hasta la edición de detalles específicos</a:t>
            </a:r>
            <a:r>
              <a:rPr lang="es-E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20629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59C2CB-9712-DD2E-4B2B-4FA4B5851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REQUISITOS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2C018B1-82EC-3753-6F77-C49B3AC0F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9784" y="969264"/>
            <a:ext cx="6544422" cy="4870457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b="1" dirty="0"/>
              <a:t>Tecnologías y formato de mensajes</a:t>
            </a:r>
            <a:r>
              <a:rPr lang="es-ES" dirty="0"/>
              <a:t>:</a:t>
            </a:r>
          </a:p>
          <a:p>
            <a:pPr marL="617220" lvl="1" indent="-342900"/>
            <a:r>
              <a:rPr lang="es-ES" dirty="0"/>
              <a:t>La API debe estar implementada en Node.js.</a:t>
            </a:r>
          </a:p>
          <a:p>
            <a:pPr marL="617220" lvl="1" indent="-342900"/>
            <a:r>
              <a:rPr lang="es-ES" dirty="0"/>
              <a:t>La API debe trabajar con MongoDB como base de datos no relacional.</a:t>
            </a:r>
          </a:p>
          <a:p>
            <a:pPr marL="617220" lvl="1" indent="-342900"/>
            <a:r>
              <a:rPr lang="es-ES" dirty="0"/>
              <a:t>Los mensajes deben estar en formato JSON y XML.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b="1" dirty="0"/>
              <a:t>Consumo de información externa</a:t>
            </a:r>
            <a:r>
              <a:rPr lang="es-ES" dirty="0"/>
              <a:t>:</a:t>
            </a:r>
          </a:p>
          <a:p>
            <a:pPr marL="617220" lvl="1" indent="-342900"/>
            <a:r>
              <a:rPr lang="es-ES" dirty="0"/>
              <a:t>La API debe consumir información de al menos una API externa.</a:t>
            </a:r>
          </a:p>
          <a:p>
            <a:pPr marL="617220" lvl="1" indent="-342900"/>
            <a:r>
              <a:rPr lang="es-ES" dirty="0"/>
              <a:t>Al menos un mensaje consumido debe estar en formato XML.</a:t>
            </a:r>
          </a:p>
          <a:p>
            <a:pPr marL="617220" lvl="1" indent="-342900"/>
            <a:r>
              <a:rPr lang="es-ES" dirty="0"/>
              <a:t>Al menos un mensaje consumido debe estar en formato JSON.</a:t>
            </a:r>
          </a:p>
          <a:p>
            <a:pPr marL="617220" lvl="1" indent="-342900"/>
            <a:r>
              <a:rPr lang="es-ES" dirty="0"/>
              <a:t>La información consumida debe integrarse con el resto de la API.</a:t>
            </a:r>
          </a:p>
          <a:p>
            <a:pPr marL="617220" lvl="1" indent="-342900"/>
            <a:r>
              <a:rPr lang="es-ES" dirty="0"/>
              <a:t>La API debe seguir funcionando incluso si la API externa está caída.</a:t>
            </a:r>
          </a:p>
        </p:txBody>
      </p:sp>
    </p:spTree>
    <p:extLst>
      <p:ext uri="{BB962C8B-B14F-4D97-AF65-F5344CB8AC3E}">
        <p14:creationId xmlns:p14="http://schemas.microsoft.com/office/powerpoint/2010/main" val="2258933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7340F1-C52A-E32D-7C2E-FB9DC86F2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REQUISITOS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A7D9C58-ABEE-58ED-EC96-3981100BF9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7216" y="969264"/>
            <a:ext cx="6526134" cy="5093208"/>
          </a:xfrm>
        </p:spPr>
        <p:txBody>
          <a:bodyPr>
            <a:normAutofit fontScale="850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b="1" dirty="0"/>
              <a:t>Interfaz REST y operaciones CRUD</a:t>
            </a:r>
            <a:r>
              <a:rPr lang="es-ES" dirty="0"/>
              <a:t>:</a:t>
            </a:r>
          </a:p>
          <a:p>
            <a:pPr marL="617220" lvl="1" indent="-342900"/>
            <a:r>
              <a:rPr lang="es-ES" dirty="0"/>
              <a:t>La API debe ofrecer una interfaz REST que permita operaciones CRUD sobre la base de datos.</a:t>
            </a:r>
          </a:p>
          <a:p>
            <a:pPr marL="617220" lvl="1" indent="-342900"/>
            <a:r>
              <a:rPr lang="es-ES" dirty="0"/>
              <a:t>Al menos un mensaje debe estar en formato XML con un </a:t>
            </a:r>
            <a:r>
              <a:rPr lang="es-ES" dirty="0" err="1"/>
              <a:t>schema</a:t>
            </a:r>
            <a:r>
              <a:rPr lang="es-ES" dirty="0"/>
              <a:t> asociado.</a:t>
            </a:r>
          </a:p>
          <a:p>
            <a:pPr marL="617220" lvl="1" indent="-342900"/>
            <a:r>
              <a:rPr lang="es-ES" dirty="0"/>
              <a:t>Al menos un mensaje debe estar en formato JSON.</a:t>
            </a:r>
          </a:p>
          <a:p>
            <a:pPr marL="617220" lvl="1" indent="-342900"/>
            <a:r>
              <a:rPr lang="es-ES" dirty="0"/>
              <a:t>Debe haber al menos tres recursos relacionados entre sí.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b="1" dirty="0"/>
              <a:t>Base de datos MongoDB</a:t>
            </a:r>
            <a:r>
              <a:rPr lang="es-ES" dirty="0"/>
              <a:t>:</a:t>
            </a:r>
          </a:p>
          <a:p>
            <a:pPr marL="617220" lvl="1" indent="-342900"/>
            <a:r>
              <a:rPr lang="es-ES" dirty="0"/>
              <a:t>La base de datos debe ser MongoDB.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b="1" dirty="0"/>
              <a:t>Datos iniciales y colecciones</a:t>
            </a:r>
            <a:r>
              <a:rPr lang="es-ES" dirty="0"/>
              <a:t>:</a:t>
            </a:r>
          </a:p>
          <a:p>
            <a:pPr marL="617220" lvl="1" indent="-342900"/>
            <a:r>
              <a:rPr lang="es-ES" dirty="0"/>
              <a:t>Debe poder ejecutarse un script para cargar datos iniciales en la base de datos.</a:t>
            </a:r>
          </a:p>
          <a:p>
            <a:pPr marL="617220" lvl="1" indent="-342900"/>
            <a:r>
              <a:rPr lang="es-ES" dirty="0"/>
              <a:t>Una de las colecciones debe contener al menos 1000 documentos.</a:t>
            </a:r>
          </a:p>
          <a:p>
            <a:pPr marL="617220" lvl="1" indent="-342900"/>
            <a:r>
              <a:rPr lang="es-ES" dirty="0"/>
              <a:t>Se debe generar un JSON para importar los datos.</a:t>
            </a:r>
          </a:p>
          <a:p>
            <a:pPr marL="617220" lvl="1" indent="-342900"/>
            <a:r>
              <a:rPr lang="es-ES" dirty="0"/>
              <a:t>Al menos una ruta debe ofrecer paginación para realizar búsquedas en esta colección.</a:t>
            </a:r>
          </a:p>
          <a:p>
            <a:pPr marL="617220" lvl="1" indent="-342900"/>
            <a:r>
              <a:rPr lang="es-ES" dirty="0"/>
              <a:t>Al menos una ruta debe permitir filtrar los datos para realizar búsquedas en esta colección.</a:t>
            </a:r>
          </a:p>
        </p:txBody>
      </p:sp>
    </p:spTree>
    <p:extLst>
      <p:ext uri="{BB962C8B-B14F-4D97-AF65-F5344CB8AC3E}">
        <p14:creationId xmlns:p14="http://schemas.microsoft.com/office/powerpoint/2010/main" val="1905794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7340F1-C52A-E32D-7C2E-FB9DC86F2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REQUISITOS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A7D9C58-ABEE-58ED-EC96-3981100BF9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7216" y="969264"/>
            <a:ext cx="6526134" cy="5093208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b="1" dirty="0"/>
              <a:t>Cliente interactivo</a:t>
            </a:r>
            <a:r>
              <a:rPr lang="es-ES" dirty="0"/>
              <a:t>:</a:t>
            </a:r>
          </a:p>
          <a:p>
            <a:pPr marL="617220" lvl="1" indent="-342900"/>
            <a:r>
              <a:rPr lang="es-ES" dirty="0"/>
              <a:t>El cliente debe permitir interactuar con todas las rutas de la API.</a:t>
            </a:r>
          </a:p>
          <a:p>
            <a:pPr marL="617220" lvl="1" indent="-342900"/>
            <a:r>
              <a:rPr lang="es-ES" dirty="0"/>
              <a:t>El cliente debe estar desacoplado de la API.</a:t>
            </a:r>
          </a:p>
          <a:p>
            <a:pPr marL="617220" lvl="1" indent="-342900"/>
            <a:r>
              <a:rPr lang="es-ES" dirty="0"/>
              <a:t>El diseño gráfico de la aplicación del cliente no es relevante para el proyecto.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b="1" dirty="0"/>
              <a:t>Documentación</a:t>
            </a:r>
            <a:r>
              <a:rPr lang="es-ES" dirty="0"/>
              <a:t>:</a:t>
            </a:r>
          </a:p>
          <a:p>
            <a:pPr marL="617220" lvl="1" indent="-342900"/>
            <a:r>
              <a:rPr lang="es-ES" dirty="0"/>
              <a:t>Debe haber un documento de diseño de la interfaz REST que incluya ejemplos de mensajes.</a:t>
            </a:r>
          </a:p>
          <a:p>
            <a:pPr marL="617220" lvl="1" indent="-342900"/>
            <a:r>
              <a:rPr lang="es-ES" dirty="0"/>
              <a:t>Se debe incluir un archivo </a:t>
            </a:r>
            <a:r>
              <a:rPr lang="es-ES" dirty="0" err="1"/>
              <a:t>OpenAPI</a:t>
            </a:r>
            <a:r>
              <a:rPr lang="es-ES" dirty="0"/>
              <a:t> con la descripción del servicio.</a:t>
            </a:r>
          </a:p>
          <a:p>
            <a:pPr marL="617220" lvl="1" indent="-342900"/>
            <a:r>
              <a:rPr lang="es-ES" dirty="0"/>
              <a:t>Se debe proporcionar un modelo de datos de la base de datos.</a:t>
            </a:r>
          </a:p>
          <a:p>
            <a:pPr marL="617220" lvl="1" indent="-342900"/>
            <a:r>
              <a:rPr lang="es-ES" dirty="0"/>
              <a:t>El README.md del repositorio debe contener la información necesaria para hacer funcionar el proyecto, así como los miembros del grupo.</a:t>
            </a:r>
          </a:p>
        </p:txBody>
      </p:sp>
    </p:spTree>
    <p:extLst>
      <p:ext uri="{BB962C8B-B14F-4D97-AF65-F5344CB8AC3E}">
        <p14:creationId xmlns:p14="http://schemas.microsoft.com/office/powerpoint/2010/main" val="1239705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BBC103-6C15-1B62-4112-1CAD1C4F4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ESTRUCTURA DE LA BBDD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C6CB1F-A32C-7F83-E541-66454ECD57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FE83843-3BB3-ED5A-615D-BADDDDB22F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913" y="3404492"/>
            <a:ext cx="5555095" cy="2791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F0D51EE0-078A-A5E8-5A6F-4424929AC6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3557" y="572655"/>
            <a:ext cx="6134552" cy="5888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948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7F8503-B41F-5DE5-95FE-B8606AB62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5942" y="100584"/>
            <a:ext cx="5021182" cy="970465"/>
          </a:xfrm>
        </p:spPr>
        <p:txBody>
          <a:bodyPr/>
          <a:lstStyle/>
          <a:p>
            <a:r>
              <a:rPr lang="es-ES" dirty="0"/>
              <a:t>REST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E97E4BFC-9484-D749-7B60-C960E2691F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4305428"/>
              </p:ext>
            </p:extLst>
          </p:nvPr>
        </p:nvGraphicFramePr>
        <p:xfrm>
          <a:off x="677494" y="1316736"/>
          <a:ext cx="10700177" cy="52120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93204">
                  <a:extLst>
                    <a:ext uri="{9D8B030D-6E8A-4147-A177-3AD203B41FA5}">
                      <a16:colId xmlns:a16="http://schemas.microsoft.com/office/drawing/2014/main" val="3970877951"/>
                    </a:ext>
                  </a:extLst>
                </a:gridCol>
                <a:gridCol w="2085888">
                  <a:extLst>
                    <a:ext uri="{9D8B030D-6E8A-4147-A177-3AD203B41FA5}">
                      <a16:colId xmlns:a16="http://schemas.microsoft.com/office/drawing/2014/main" val="855607785"/>
                    </a:ext>
                  </a:extLst>
                </a:gridCol>
                <a:gridCol w="1199326">
                  <a:extLst>
                    <a:ext uri="{9D8B030D-6E8A-4147-A177-3AD203B41FA5}">
                      <a16:colId xmlns:a16="http://schemas.microsoft.com/office/drawing/2014/main" val="1345163630"/>
                    </a:ext>
                  </a:extLst>
                </a:gridCol>
                <a:gridCol w="4516247">
                  <a:extLst>
                    <a:ext uri="{9D8B030D-6E8A-4147-A177-3AD203B41FA5}">
                      <a16:colId xmlns:a16="http://schemas.microsoft.com/office/drawing/2014/main" val="732160499"/>
                    </a:ext>
                  </a:extLst>
                </a:gridCol>
                <a:gridCol w="1905512">
                  <a:extLst>
                    <a:ext uri="{9D8B030D-6E8A-4147-A177-3AD203B41FA5}">
                      <a16:colId xmlns:a16="http://schemas.microsoft.com/office/drawing/2014/main" val="2087285801"/>
                    </a:ext>
                  </a:extLst>
                </a:gridCol>
              </a:tblGrid>
              <a:tr h="344500">
                <a:tc>
                  <a:txBody>
                    <a:bodyPr/>
                    <a:lstStyle/>
                    <a:p>
                      <a:r>
                        <a:rPr lang="es-ES" dirty="0"/>
                        <a:t>VERB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PATH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USED FOR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STATE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8169531"/>
                  </a:ext>
                </a:extLst>
              </a:tr>
              <a:tr h="344500">
                <a:tc>
                  <a:txBody>
                    <a:bodyPr/>
                    <a:lstStyle/>
                    <a:p>
                      <a:r>
                        <a:rPr lang="es-ES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/juegos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index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all the available games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200 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129652"/>
                  </a:ext>
                </a:extLst>
              </a:tr>
              <a:tr h="602875">
                <a:tc>
                  <a:txBody>
                    <a:bodyPr/>
                    <a:lstStyle/>
                    <a:p>
                      <a:r>
                        <a:rPr lang="es-ES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/juegos/{</a:t>
                      </a:r>
                      <a:r>
                        <a:rPr lang="es-ES" dirty="0" err="1"/>
                        <a:t>name</a:t>
                      </a:r>
                      <a:r>
                        <a:rPr lang="es-E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show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specific game details by name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 OK, 404 Not Found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1559213"/>
                  </a:ext>
                </a:extLst>
              </a:tr>
              <a:tr h="602875">
                <a:tc>
                  <a:txBody>
                    <a:bodyPr/>
                    <a:lstStyle/>
                    <a:p>
                      <a:r>
                        <a:rPr lang="es-ES" dirty="0"/>
                        <a:t>DELETE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/juegos/{id}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destroy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Delete</a:t>
                      </a:r>
                      <a:r>
                        <a:rPr lang="es-ES" dirty="0"/>
                        <a:t> a </a:t>
                      </a:r>
                      <a:r>
                        <a:rPr lang="es-ES" dirty="0" err="1"/>
                        <a:t>specific</a:t>
                      </a:r>
                      <a:r>
                        <a:rPr lang="es-ES" dirty="0"/>
                        <a:t> </a:t>
                      </a:r>
                      <a:r>
                        <a:rPr lang="es-ES" dirty="0" err="1"/>
                        <a:t>game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 OK, 404 Not Found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846413"/>
                  </a:ext>
                </a:extLst>
              </a:tr>
              <a:tr h="602875">
                <a:tc>
                  <a:txBody>
                    <a:bodyPr/>
                    <a:lstStyle/>
                    <a:p>
                      <a:r>
                        <a:rPr lang="es-ES" dirty="0"/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/</a:t>
                      </a:r>
                      <a:r>
                        <a:rPr lang="es-ES" dirty="0" err="1"/>
                        <a:t>new_game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create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Add</a:t>
                      </a:r>
                      <a:r>
                        <a:rPr lang="es-ES" dirty="0"/>
                        <a:t> a new </a:t>
                      </a:r>
                      <a:r>
                        <a:rPr lang="es-ES" dirty="0" err="1"/>
                        <a:t>game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 CREATED, 400 Bad Request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6288789"/>
                  </a:ext>
                </a:extLst>
              </a:tr>
              <a:tr h="602875">
                <a:tc>
                  <a:txBody>
                    <a:bodyPr/>
                    <a:lstStyle/>
                    <a:p>
                      <a:r>
                        <a:rPr lang="es-ES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/noticias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index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news from an external API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 CREATED, 400 Bad Request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786845"/>
                  </a:ext>
                </a:extLst>
              </a:tr>
              <a:tr h="602875">
                <a:tc>
                  <a:txBody>
                    <a:bodyPr/>
                    <a:lstStyle/>
                    <a:p>
                      <a:r>
                        <a:rPr lang="es-ES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kern="1200" dirty="0">
                          <a:solidFill>
                            <a:schemeClr val="dk1"/>
                          </a:solidFill>
                          <a:effectLst/>
                        </a:rPr>
                        <a:t>/</a:t>
                      </a:r>
                      <a:r>
                        <a:rPr lang="es-ES" sz="1800" b="0" kern="1200" dirty="0" err="1">
                          <a:solidFill>
                            <a:schemeClr val="dk1"/>
                          </a:solidFill>
                          <a:effectLst/>
                        </a:rPr>
                        <a:t>edit_juego</a:t>
                      </a:r>
                      <a:r>
                        <a:rPr lang="es-ES" sz="1800" b="0" kern="1200" dirty="0">
                          <a:solidFill>
                            <a:schemeClr val="dk1"/>
                          </a:solidFill>
                          <a:effectLst/>
                        </a:rPr>
                        <a:t>/{id}</a:t>
                      </a:r>
                      <a:endParaRPr lang="es-E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show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specific game details by ID for editing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 OK, 404 Not Found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232786"/>
                  </a:ext>
                </a:extLst>
              </a:tr>
              <a:tr h="602875">
                <a:tc>
                  <a:txBody>
                    <a:bodyPr/>
                    <a:lstStyle/>
                    <a:p>
                      <a:r>
                        <a:rPr lang="es-ES" dirty="0"/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kern="1200" dirty="0">
                          <a:solidFill>
                            <a:schemeClr val="dk1"/>
                          </a:solidFill>
                          <a:effectLst/>
                        </a:rPr>
                        <a:t>/</a:t>
                      </a:r>
                      <a:r>
                        <a:rPr lang="es-ES" sz="1800" b="0" kern="1200" dirty="0" err="1">
                          <a:solidFill>
                            <a:schemeClr val="dk1"/>
                          </a:solidFill>
                          <a:effectLst/>
                        </a:rPr>
                        <a:t>edit_juego</a:t>
                      </a:r>
                      <a:r>
                        <a:rPr lang="es-ES" sz="1800" b="0" kern="1200" dirty="0">
                          <a:solidFill>
                            <a:schemeClr val="dk1"/>
                          </a:solidFill>
                          <a:effectLst/>
                        </a:rPr>
                        <a:t>/{id}</a:t>
                      </a:r>
                      <a:endParaRPr lang="es-E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update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Update a specific game’s details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200 OK, 404 Not Found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7800947"/>
                  </a:ext>
                </a:extLst>
              </a:tr>
              <a:tr h="602875">
                <a:tc>
                  <a:txBody>
                    <a:bodyPr/>
                    <a:lstStyle/>
                    <a:p>
                      <a:r>
                        <a:rPr lang="es-ES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kern="1200" dirty="0">
                          <a:solidFill>
                            <a:schemeClr val="dk1"/>
                          </a:solidFill>
                          <a:effectLst/>
                        </a:rPr>
                        <a:t>/</a:t>
                      </a:r>
                      <a:r>
                        <a:rPr lang="es-ES" sz="1800" b="0" kern="1200" dirty="0" err="1">
                          <a:solidFill>
                            <a:schemeClr val="dk1"/>
                          </a:solidFill>
                          <a:effectLst/>
                        </a:rPr>
                        <a:t>info_juegos</a:t>
                      </a:r>
                      <a:r>
                        <a:rPr lang="es-ES" sz="1800" b="0" kern="1200" dirty="0">
                          <a:solidFill>
                            <a:schemeClr val="dk1"/>
                          </a:solidFill>
                          <a:effectLst/>
                        </a:rPr>
                        <a:t>/{id}</a:t>
                      </a:r>
                      <a:endParaRPr lang="es-E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show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Update a specific game’s details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200 OK, 404 Not Found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37716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8071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1DC168-891D-FD47-A40C-0014266AF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DEMO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9C8573A-E78B-3502-93E0-B94FCBCB39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9045" y="3121399"/>
            <a:ext cx="6770368" cy="4870457"/>
          </a:xfrm>
        </p:spPr>
        <p:txBody>
          <a:bodyPr/>
          <a:lstStyle/>
          <a:p>
            <a:r>
              <a:rPr lang="es-ES" dirty="0">
                <a:hlinkClick r:id="rId2"/>
              </a:rPr>
              <a:t>https://github.com/pblrvo/sistemasWebII.git</a:t>
            </a:r>
            <a:r>
              <a:rPr lang="es-E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06195768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AnalogousFromDarkSeedLeftStep">
      <a:dk1>
        <a:srgbClr val="000000"/>
      </a:dk1>
      <a:lt1>
        <a:srgbClr val="FFFFFF"/>
      </a:lt1>
      <a:dk2>
        <a:srgbClr val="301B2D"/>
      </a:dk2>
      <a:lt2>
        <a:srgbClr val="F0F3F2"/>
      </a:lt2>
      <a:accent1>
        <a:srgbClr val="E72983"/>
      </a:accent1>
      <a:accent2>
        <a:srgbClr val="D517C0"/>
      </a:accent2>
      <a:accent3>
        <a:srgbClr val="AD29E7"/>
      </a:accent3>
      <a:accent4>
        <a:srgbClr val="5725D7"/>
      </a:accent4>
      <a:accent5>
        <a:srgbClr val="2944E7"/>
      </a:accent5>
      <a:accent6>
        <a:srgbClr val="1781D5"/>
      </a:accent6>
      <a:hlink>
        <a:srgbClr val="433FBF"/>
      </a:hlink>
      <a:folHlink>
        <a:srgbClr val="7F7F7F"/>
      </a:folHlink>
    </a:clrScheme>
    <a:fontScheme name="Bierstad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603</Words>
  <Application>Microsoft Office PowerPoint</Application>
  <PresentationFormat>Panorámica</PresentationFormat>
  <Paragraphs>94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2" baseType="lpstr">
      <vt:lpstr>Arial</vt:lpstr>
      <vt:lpstr>Bierstadt</vt:lpstr>
      <vt:lpstr>GestaltVTI</vt:lpstr>
      <vt:lpstr>GAMETRADE</vt:lpstr>
      <vt:lpstr>ÍNDICE</vt:lpstr>
      <vt:lpstr>INTRODUCCIÓN</vt:lpstr>
      <vt:lpstr>REQUISITOS</vt:lpstr>
      <vt:lpstr>REQUISITOS</vt:lpstr>
      <vt:lpstr>REQUISITOS</vt:lpstr>
      <vt:lpstr>ESTRUCTURA DE LA BBDD</vt:lpstr>
      <vt:lpstr>REST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Alberto Daguerre Torres</dc:creator>
  <cp:lastModifiedBy>Alberto Daguerre Torres</cp:lastModifiedBy>
  <cp:revision>1</cp:revision>
  <dcterms:created xsi:type="dcterms:W3CDTF">2024-06-06T23:34:47Z</dcterms:created>
  <dcterms:modified xsi:type="dcterms:W3CDTF">2024-06-07T08:16:38Z</dcterms:modified>
</cp:coreProperties>
</file>