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Kenna" userId="4a2de52692f8fc3e" providerId="LiveId" clId="{B8DFDB59-C732-4102-AEEC-610FF770E584}"/>
    <pc:docChg chg="modSld">
      <pc:chgData name="Patrick McKenna" userId="4a2de52692f8fc3e" providerId="LiveId" clId="{B8DFDB59-C732-4102-AEEC-610FF770E584}" dt="2021-12-07T17:38:09.003" v="27" actId="20577"/>
      <pc:docMkLst>
        <pc:docMk/>
      </pc:docMkLst>
      <pc:sldChg chg="modSp mod">
        <pc:chgData name="Patrick McKenna" userId="4a2de52692f8fc3e" providerId="LiveId" clId="{B8DFDB59-C732-4102-AEEC-610FF770E584}" dt="2021-12-07T17:38:09.003" v="27" actId="20577"/>
        <pc:sldMkLst>
          <pc:docMk/>
          <pc:sldMk cId="3712737400" sldId="258"/>
        </pc:sldMkLst>
        <pc:spChg chg="mod">
          <ac:chgData name="Patrick McKenna" userId="4a2de52692f8fc3e" providerId="LiveId" clId="{B8DFDB59-C732-4102-AEEC-610FF770E584}" dt="2021-12-07T17:38:09.003" v="27" actId="20577"/>
          <ac:spMkLst>
            <pc:docMk/>
            <pc:sldMk cId="3712737400" sldId="258"/>
            <ac:spMk id="3" creationId="{4C1914B8-A53E-482B-BCA5-034757EE68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bm.com/community/user/businessanalytics/blogs/steven-macko/2019/07/11/telco-customer-churn-1113" TargetMode="External"/><Relationship Id="rId2" Type="http://schemas.openxmlformats.org/officeDocument/2006/relationships/hyperlink" Target="https://www.kaggle.com/blastchar/telco-customer-churn/version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EE37-B82E-44C1-94AB-6E6C2D6B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8BE9-AE48-4B2D-BC2C-B583312C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Patrick McKenna</a:t>
            </a:r>
          </a:p>
        </p:txBody>
      </p:sp>
    </p:spTree>
    <p:extLst>
      <p:ext uri="{BB962C8B-B14F-4D97-AF65-F5344CB8AC3E}">
        <p14:creationId xmlns:p14="http://schemas.microsoft.com/office/powerpoint/2010/main" val="216474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7D6B-2BFE-48BD-AF32-F4C8B783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68D9-42A1-4D50-99D3-CFEE6288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https://www.kaggle.com/blastchar/telco-customer-churn/version/1</a:t>
            </a:r>
            <a:endParaRPr lang="en-US" dirty="0"/>
          </a:p>
          <a:p>
            <a:r>
              <a:rPr lang="en-US" dirty="0">
                <a:hlinkClick r:id="rId3"/>
              </a:rPr>
              <a:t>https://community.ibm.com/community/user/businessanalytics/blogs/steven-macko/2019/07/11/telco-customer-churn-1113</a:t>
            </a:r>
            <a:endParaRPr lang="en-US" dirty="0"/>
          </a:p>
          <a:p>
            <a:r>
              <a:rPr lang="en-US" dirty="0"/>
              <a:t>This data contains information about a fictional telco company that provided home phone and Internet services to 7043 customers in California.</a:t>
            </a:r>
          </a:p>
        </p:txBody>
      </p:sp>
    </p:spTree>
    <p:extLst>
      <p:ext uri="{BB962C8B-B14F-4D97-AF65-F5344CB8AC3E}">
        <p14:creationId xmlns:p14="http://schemas.microsoft.com/office/powerpoint/2010/main" val="17532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0AC-74AF-43D1-8AD9-62F1EDB2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14B8-A53E-482B-BCA5-034757EE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knowledge of why a customer leaves a service is invaluable to a business that provides such service.</a:t>
            </a:r>
          </a:p>
          <a:p>
            <a:r>
              <a:rPr lang="en-US" dirty="0"/>
              <a:t>We can imagine that this data is from one of the large cellular service providers such as AT&amp;T, Verizon, T-Mobile, etc.</a:t>
            </a:r>
          </a:p>
          <a:p>
            <a:r>
              <a:rPr lang="en-US" dirty="0"/>
              <a:t>These companies would likely want to know what characteristics of their customers might cause them to leave the service (i.e., terminate their contract).</a:t>
            </a:r>
          </a:p>
          <a:p>
            <a:r>
              <a:rPr lang="en-US" dirty="0"/>
              <a:t>The company would then create strategies to help retain their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E78C-4C5E-413F-8D83-56217D4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solve: Survival Analysis!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B7C3-21FA-41E5-A510-D9FCEA53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61563"/>
            <a:ext cx="9905999" cy="2829637"/>
          </a:xfrm>
        </p:spPr>
        <p:txBody>
          <a:bodyPr/>
          <a:lstStyle/>
          <a:p>
            <a:r>
              <a:rPr lang="en-US" dirty="0"/>
              <a:t>This will give us an idea of when a customer left the service (churned).</a:t>
            </a:r>
          </a:p>
          <a:p>
            <a:r>
              <a:rPr lang="en-US" dirty="0"/>
              <a:t>It tells us what proportion of the population will survive (not cancel their phone service, or not churn) past a certain time.</a:t>
            </a:r>
          </a:p>
          <a:p>
            <a:r>
              <a:rPr lang="en-US" dirty="0"/>
              <a:t>Python will help!</a:t>
            </a:r>
          </a:p>
        </p:txBody>
      </p:sp>
    </p:spTree>
    <p:extLst>
      <p:ext uri="{BB962C8B-B14F-4D97-AF65-F5344CB8AC3E}">
        <p14:creationId xmlns:p14="http://schemas.microsoft.com/office/powerpoint/2010/main" val="153664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205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Telecom Customer Churn</vt:lpstr>
      <vt:lpstr>Intro</vt:lpstr>
      <vt:lpstr>Importance?</vt:lpstr>
      <vt:lpstr>How to solve: Survival Analysis!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dc:creator>McKenna, Patrick</dc:creator>
  <cp:lastModifiedBy>McKenna, Patrick</cp:lastModifiedBy>
  <cp:revision>1</cp:revision>
  <dcterms:created xsi:type="dcterms:W3CDTF">2021-12-07T15:59:56Z</dcterms:created>
  <dcterms:modified xsi:type="dcterms:W3CDTF">2021-12-07T17:38:36Z</dcterms:modified>
</cp:coreProperties>
</file>