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B5CDB3-DA32-4B30-81CB-464E31802B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6DEDC54-7D06-46CD-8ABA-368AF7C8F2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Problem</a:t>
          </a:r>
        </a:p>
      </dgm:t>
    </dgm:pt>
    <dgm:pt modelId="{7784536C-184D-4F63-B010-58C0CF02F35A}" type="parTrans" cxnId="{50B8DDD9-7CF9-4060-9BA3-B73ABC608D51}">
      <dgm:prSet/>
      <dgm:spPr/>
      <dgm:t>
        <a:bodyPr/>
        <a:lstStyle/>
        <a:p>
          <a:endParaRPr lang="en-US"/>
        </a:p>
      </dgm:t>
    </dgm:pt>
    <dgm:pt modelId="{CBE5EDD1-10BC-4F0A-8EB5-11DF337AB34F}" type="sibTrans" cxnId="{50B8DDD9-7CF9-4060-9BA3-B73ABC608D51}">
      <dgm:prSet/>
      <dgm:spPr/>
      <dgm:t>
        <a:bodyPr/>
        <a:lstStyle/>
        <a:p>
          <a:endParaRPr lang="en-US"/>
        </a:p>
      </dgm:t>
    </dgm:pt>
    <dgm:pt modelId="{ED13EEF5-E185-471F-9B46-6748035951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Objective</a:t>
          </a:r>
        </a:p>
      </dgm:t>
    </dgm:pt>
    <dgm:pt modelId="{9BCCA745-750F-46B8-8448-5057D91D9E50}" type="parTrans" cxnId="{0CA27512-EF9A-4411-B8AB-5D9F81F9A058}">
      <dgm:prSet/>
      <dgm:spPr/>
      <dgm:t>
        <a:bodyPr/>
        <a:lstStyle/>
        <a:p>
          <a:endParaRPr lang="en-US"/>
        </a:p>
      </dgm:t>
    </dgm:pt>
    <dgm:pt modelId="{63804378-7B6C-4530-A1C8-B12F8E3A7F12}" type="sibTrans" cxnId="{0CA27512-EF9A-4411-B8AB-5D9F81F9A058}">
      <dgm:prSet/>
      <dgm:spPr/>
      <dgm:t>
        <a:bodyPr/>
        <a:lstStyle/>
        <a:p>
          <a:endParaRPr lang="en-US"/>
        </a:p>
      </dgm:t>
    </dgm:pt>
    <dgm:pt modelId="{D8051111-89C5-493F-B3BE-A693D47E54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Overview of data</a:t>
          </a:r>
        </a:p>
      </dgm:t>
    </dgm:pt>
    <dgm:pt modelId="{5205D111-7D6F-47C5-9EE8-94BA356593C9}" type="parTrans" cxnId="{48174075-704A-47AE-9201-A77173DB0560}">
      <dgm:prSet/>
      <dgm:spPr/>
      <dgm:t>
        <a:bodyPr/>
        <a:lstStyle/>
        <a:p>
          <a:endParaRPr lang="en-US"/>
        </a:p>
      </dgm:t>
    </dgm:pt>
    <dgm:pt modelId="{129499EA-3B47-46E1-B531-842C4E81CBE9}" type="sibTrans" cxnId="{48174075-704A-47AE-9201-A77173DB0560}">
      <dgm:prSet/>
      <dgm:spPr/>
      <dgm:t>
        <a:bodyPr/>
        <a:lstStyle/>
        <a:p>
          <a:endParaRPr lang="en-US"/>
        </a:p>
      </dgm:t>
    </dgm:pt>
    <dgm:pt modelId="{9C1C2073-4951-48F1-9DBE-2F44EAC9FF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Techniques</a:t>
          </a:r>
        </a:p>
      </dgm:t>
    </dgm:pt>
    <dgm:pt modelId="{90FA8E61-199C-49E2-B8E2-2517AF622E84}" type="parTrans" cxnId="{F9C3120F-1DE9-45D7-9D59-F1F1F06B0570}">
      <dgm:prSet/>
      <dgm:spPr/>
      <dgm:t>
        <a:bodyPr/>
        <a:lstStyle/>
        <a:p>
          <a:endParaRPr lang="en-US"/>
        </a:p>
      </dgm:t>
    </dgm:pt>
    <dgm:pt modelId="{8074B0EF-13BE-4D0F-AB9B-D784B6B65C08}" type="sibTrans" cxnId="{F9C3120F-1DE9-45D7-9D59-F1F1F06B0570}">
      <dgm:prSet/>
      <dgm:spPr/>
      <dgm:t>
        <a:bodyPr/>
        <a:lstStyle/>
        <a:p>
          <a:endParaRPr lang="en-US"/>
        </a:p>
      </dgm:t>
    </dgm:pt>
    <dgm:pt modelId="{7E9A7A96-27E8-408C-88CC-13146715E4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Result</a:t>
          </a:r>
        </a:p>
      </dgm:t>
    </dgm:pt>
    <dgm:pt modelId="{C3DF78A1-C0B3-4A23-BFEF-5F8C3091D399}" type="parTrans" cxnId="{01743E5A-9196-4AC4-A851-92FB0CB029F7}">
      <dgm:prSet/>
      <dgm:spPr/>
      <dgm:t>
        <a:bodyPr/>
        <a:lstStyle/>
        <a:p>
          <a:endParaRPr lang="en-US"/>
        </a:p>
      </dgm:t>
    </dgm:pt>
    <dgm:pt modelId="{14C22E10-EF49-4157-96DE-D7DD42634A59}" type="sibTrans" cxnId="{01743E5A-9196-4AC4-A851-92FB0CB029F7}">
      <dgm:prSet/>
      <dgm:spPr/>
      <dgm:t>
        <a:bodyPr/>
        <a:lstStyle/>
        <a:p>
          <a:endParaRPr lang="en-US"/>
        </a:p>
      </dgm:t>
    </dgm:pt>
    <dgm:pt modelId="{C0EDD31B-81E9-40E4-85E7-F4E949C953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Conclusion</a:t>
          </a:r>
        </a:p>
      </dgm:t>
    </dgm:pt>
    <dgm:pt modelId="{2386ADD9-F6C2-4E13-B6BD-F763F756E428}" type="parTrans" cxnId="{68204A9E-C673-4684-ABB7-76FC264DDA09}">
      <dgm:prSet/>
      <dgm:spPr/>
      <dgm:t>
        <a:bodyPr/>
        <a:lstStyle/>
        <a:p>
          <a:endParaRPr lang="en-US"/>
        </a:p>
      </dgm:t>
    </dgm:pt>
    <dgm:pt modelId="{F2527F8A-CD90-4047-A699-27DF03B0730C}" type="sibTrans" cxnId="{68204A9E-C673-4684-ABB7-76FC264DDA09}">
      <dgm:prSet/>
      <dgm:spPr/>
      <dgm:t>
        <a:bodyPr/>
        <a:lstStyle/>
        <a:p>
          <a:endParaRPr lang="en-US"/>
        </a:p>
      </dgm:t>
    </dgm:pt>
    <dgm:pt modelId="{B7DAE170-2293-4DEB-89CD-09D13F84EBAF}" type="pres">
      <dgm:prSet presAssocID="{B0B5CDB3-DA32-4B30-81CB-464E31802BCA}" presName="root" presStyleCnt="0">
        <dgm:presLayoutVars>
          <dgm:dir/>
          <dgm:resizeHandles val="exact"/>
        </dgm:presLayoutVars>
      </dgm:prSet>
      <dgm:spPr/>
    </dgm:pt>
    <dgm:pt modelId="{F5B3ADFE-4E8D-4492-A306-9A1034BED25A}" type="pres">
      <dgm:prSet presAssocID="{56DEDC54-7D06-46CD-8ABA-368AF7C8F203}" presName="compNode" presStyleCnt="0"/>
      <dgm:spPr/>
    </dgm:pt>
    <dgm:pt modelId="{F7155FF4-E715-4579-BFCD-F9125DFDDEAD}" type="pres">
      <dgm:prSet presAssocID="{56DEDC54-7D06-46CD-8ABA-368AF7C8F203}" presName="bgRect" presStyleLbl="bgShp" presStyleIdx="0" presStyleCnt="6"/>
      <dgm:spPr/>
    </dgm:pt>
    <dgm:pt modelId="{E7043F20-EEFE-401C-BCBD-A9C6C370E379}" type="pres">
      <dgm:prSet presAssocID="{56DEDC54-7D06-46CD-8ABA-368AF7C8F20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129FEF92-1976-4BC9-B604-53197D606A86}" type="pres">
      <dgm:prSet presAssocID="{56DEDC54-7D06-46CD-8ABA-368AF7C8F203}" presName="spaceRect" presStyleCnt="0"/>
      <dgm:spPr/>
    </dgm:pt>
    <dgm:pt modelId="{13961268-2084-436C-9D5C-9A0BAAEBDFA3}" type="pres">
      <dgm:prSet presAssocID="{56DEDC54-7D06-46CD-8ABA-368AF7C8F203}" presName="parTx" presStyleLbl="revTx" presStyleIdx="0" presStyleCnt="6">
        <dgm:presLayoutVars>
          <dgm:chMax val="0"/>
          <dgm:chPref val="0"/>
        </dgm:presLayoutVars>
      </dgm:prSet>
      <dgm:spPr/>
    </dgm:pt>
    <dgm:pt modelId="{B812764B-4E4A-4F07-9E1B-FB6E5C7CE7C5}" type="pres">
      <dgm:prSet presAssocID="{CBE5EDD1-10BC-4F0A-8EB5-11DF337AB34F}" presName="sibTrans" presStyleCnt="0"/>
      <dgm:spPr/>
    </dgm:pt>
    <dgm:pt modelId="{8BBE9AA4-DDCE-42BB-AB71-3711E727FD32}" type="pres">
      <dgm:prSet presAssocID="{ED13EEF5-E185-471F-9B46-6748035951E2}" presName="compNode" presStyleCnt="0"/>
      <dgm:spPr/>
    </dgm:pt>
    <dgm:pt modelId="{848EC0BC-8C6C-44B7-B139-CB8D53931E74}" type="pres">
      <dgm:prSet presAssocID="{ED13EEF5-E185-471F-9B46-6748035951E2}" presName="bgRect" presStyleLbl="bgShp" presStyleIdx="1" presStyleCnt="6"/>
      <dgm:spPr/>
    </dgm:pt>
    <dgm:pt modelId="{B67A21E4-8AE4-4B2C-B3C7-14885E285853}" type="pres">
      <dgm:prSet presAssocID="{ED13EEF5-E185-471F-9B46-6748035951E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D7DEE470-E668-4868-9351-E785DC8E7BFA}" type="pres">
      <dgm:prSet presAssocID="{ED13EEF5-E185-471F-9B46-6748035951E2}" presName="spaceRect" presStyleCnt="0"/>
      <dgm:spPr/>
    </dgm:pt>
    <dgm:pt modelId="{715996F7-3927-4845-B69C-35A15D0B9D0F}" type="pres">
      <dgm:prSet presAssocID="{ED13EEF5-E185-471F-9B46-6748035951E2}" presName="parTx" presStyleLbl="revTx" presStyleIdx="1" presStyleCnt="6">
        <dgm:presLayoutVars>
          <dgm:chMax val="0"/>
          <dgm:chPref val="0"/>
        </dgm:presLayoutVars>
      </dgm:prSet>
      <dgm:spPr/>
    </dgm:pt>
    <dgm:pt modelId="{0C7E21B6-7B5D-4D22-BCFA-5513DBA34CE2}" type="pres">
      <dgm:prSet presAssocID="{63804378-7B6C-4530-A1C8-B12F8E3A7F12}" presName="sibTrans" presStyleCnt="0"/>
      <dgm:spPr/>
    </dgm:pt>
    <dgm:pt modelId="{6A5243C0-4862-4BC0-A79E-47004D108000}" type="pres">
      <dgm:prSet presAssocID="{D8051111-89C5-493F-B3BE-A693D47E548D}" presName="compNode" presStyleCnt="0"/>
      <dgm:spPr/>
    </dgm:pt>
    <dgm:pt modelId="{F6904F85-9D6A-4907-B372-6C9F793BE283}" type="pres">
      <dgm:prSet presAssocID="{D8051111-89C5-493F-B3BE-A693D47E548D}" presName="bgRect" presStyleLbl="bgShp" presStyleIdx="2" presStyleCnt="6"/>
      <dgm:spPr/>
    </dgm:pt>
    <dgm:pt modelId="{0EFA5AD9-4D05-4F82-A969-A43AD467567C}" type="pres">
      <dgm:prSet presAssocID="{D8051111-89C5-493F-B3BE-A693D47E548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1F24528-AE9D-4144-B059-2A09BAD9D26A}" type="pres">
      <dgm:prSet presAssocID="{D8051111-89C5-493F-B3BE-A693D47E548D}" presName="spaceRect" presStyleCnt="0"/>
      <dgm:spPr/>
    </dgm:pt>
    <dgm:pt modelId="{7B591648-5FD3-49CF-9B73-3A01E2A77BBC}" type="pres">
      <dgm:prSet presAssocID="{D8051111-89C5-493F-B3BE-A693D47E548D}" presName="parTx" presStyleLbl="revTx" presStyleIdx="2" presStyleCnt="6">
        <dgm:presLayoutVars>
          <dgm:chMax val="0"/>
          <dgm:chPref val="0"/>
        </dgm:presLayoutVars>
      </dgm:prSet>
      <dgm:spPr/>
    </dgm:pt>
    <dgm:pt modelId="{21D8509D-FBC4-4BDA-92FD-5CD1116A439F}" type="pres">
      <dgm:prSet presAssocID="{129499EA-3B47-46E1-B531-842C4E81CBE9}" presName="sibTrans" presStyleCnt="0"/>
      <dgm:spPr/>
    </dgm:pt>
    <dgm:pt modelId="{BB361AE4-9D60-459B-B228-4583BF97C282}" type="pres">
      <dgm:prSet presAssocID="{9C1C2073-4951-48F1-9DBE-2F44EAC9FFA3}" presName="compNode" presStyleCnt="0"/>
      <dgm:spPr/>
    </dgm:pt>
    <dgm:pt modelId="{016519DB-E18F-4E5D-B726-6A6785526A2F}" type="pres">
      <dgm:prSet presAssocID="{9C1C2073-4951-48F1-9DBE-2F44EAC9FFA3}" presName="bgRect" presStyleLbl="bgShp" presStyleIdx="3" presStyleCnt="6"/>
      <dgm:spPr/>
    </dgm:pt>
    <dgm:pt modelId="{1250F25A-36B9-4152-BA7A-A99DC7A24A7A}" type="pres">
      <dgm:prSet presAssocID="{9C1C2073-4951-48F1-9DBE-2F44EAC9FFA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477165EB-B202-445A-A05E-FF66CE62288A}" type="pres">
      <dgm:prSet presAssocID="{9C1C2073-4951-48F1-9DBE-2F44EAC9FFA3}" presName="spaceRect" presStyleCnt="0"/>
      <dgm:spPr/>
    </dgm:pt>
    <dgm:pt modelId="{A6184EDE-41A5-41F9-B2CC-5E71A2204B33}" type="pres">
      <dgm:prSet presAssocID="{9C1C2073-4951-48F1-9DBE-2F44EAC9FFA3}" presName="parTx" presStyleLbl="revTx" presStyleIdx="3" presStyleCnt="6">
        <dgm:presLayoutVars>
          <dgm:chMax val="0"/>
          <dgm:chPref val="0"/>
        </dgm:presLayoutVars>
      </dgm:prSet>
      <dgm:spPr/>
    </dgm:pt>
    <dgm:pt modelId="{550377A4-DD64-4EE7-939C-0EDD93B01AB1}" type="pres">
      <dgm:prSet presAssocID="{8074B0EF-13BE-4D0F-AB9B-D784B6B65C08}" presName="sibTrans" presStyleCnt="0"/>
      <dgm:spPr/>
    </dgm:pt>
    <dgm:pt modelId="{C9D4C846-0B69-4399-AB31-89C38BEA9366}" type="pres">
      <dgm:prSet presAssocID="{7E9A7A96-27E8-408C-88CC-13146715E46F}" presName="compNode" presStyleCnt="0"/>
      <dgm:spPr/>
    </dgm:pt>
    <dgm:pt modelId="{A86CB666-3C2A-4CC7-ADAF-2272DFB520A9}" type="pres">
      <dgm:prSet presAssocID="{7E9A7A96-27E8-408C-88CC-13146715E46F}" presName="bgRect" presStyleLbl="bgShp" presStyleIdx="4" presStyleCnt="6"/>
      <dgm:spPr/>
    </dgm:pt>
    <dgm:pt modelId="{DD0A2EB3-04C0-4827-BBAB-DFC89B7246D5}" type="pres">
      <dgm:prSet presAssocID="{7E9A7A96-27E8-408C-88CC-13146715E46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A06EC27-AFE0-4D14-9184-76F8800C7BCE}" type="pres">
      <dgm:prSet presAssocID="{7E9A7A96-27E8-408C-88CC-13146715E46F}" presName="spaceRect" presStyleCnt="0"/>
      <dgm:spPr/>
    </dgm:pt>
    <dgm:pt modelId="{AD4F983D-B70C-4A57-9A03-4B565FF0C854}" type="pres">
      <dgm:prSet presAssocID="{7E9A7A96-27E8-408C-88CC-13146715E46F}" presName="parTx" presStyleLbl="revTx" presStyleIdx="4" presStyleCnt="6">
        <dgm:presLayoutVars>
          <dgm:chMax val="0"/>
          <dgm:chPref val="0"/>
        </dgm:presLayoutVars>
      </dgm:prSet>
      <dgm:spPr/>
    </dgm:pt>
    <dgm:pt modelId="{7EA682BF-C00F-4B78-A1CF-3DFDBD993E8F}" type="pres">
      <dgm:prSet presAssocID="{14C22E10-EF49-4157-96DE-D7DD42634A59}" presName="sibTrans" presStyleCnt="0"/>
      <dgm:spPr/>
    </dgm:pt>
    <dgm:pt modelId="{4ADC9B38-F592-40DB-88F3-FFF00C3AFE9F}" type="pres">
      <dgm:prSet presAssocID="{C0EDD31B-81E9-40E4-85E7-F4E949C95384}" presName="compNode" presStyleCnt="0"/>
      <dgm:spPr/>
    </dgm:pt>
    <dgm:pt modelId="{0FC9787D-877B-4514-9375-C7C38290B64E}" type="pres">
      <dgm:prSet presAssocID="{C0EDD31B-81E9-40E4-85E7-F4E949C95384}" presName="bgRect" presStyleLbl="bgShp" presStyleIdx="5" presStyleCnt="6"/>
      <dgm:spPr/>
    </dgm:pt>
    <dgm:pt modelId="{B6D02C2F-DF65-4FA0-AEE2-410F54935A35}" type="pres">
      <dgm:prSet presAssocID="{C0EDD31B-81E9-40E4-85E7-F4E949C9538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43C71274-6150-4967-83B8-D1FAAB14D31F}" type="pres">
      <dgm:prSet presAssocID="{C0EDD31B-81E9-40E4-85E7-F4E949C95384}" presName="spaceRect" presStyleCnt="0"/>
      <dgm:spPr/>
    </dgm:pt>
    <dgm:pt modelId="{C427E1C7-A58B-42A2-8B2D-F326B5614C6F}" type="pres">
      <dgm:prSet presAssocID="{C0EDD31B-81E9-40E4-85E7-F4E949C9538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EF5B7D04-045D-49E0-BB10-B9DDA0DA76A1}" type="presOf" srcId="{ED13EEF5-E185-471F-9B46-6748035951E2}" destId="{715996F7-3927-4845-B69C-35A15D0B9D0F}" srcOrd="0" destOrd="0" presId="urn:microsoft.com/office/officeart/2018/2/layout/IconVerticalSolidList"/>
    <dgm:cxn modelId="{F9C3120F-1DE9-45D7-9D59-F1F1F06B0570}" srcId="{B0B5CDB3-DA32-4B30-81CB-464E31802BCA}" destId="{9C1C2073-4951-48F1-9DBE-2F44EAC9FFA3}" srcOrd="3" destOrd="0" parTransId="{90FA8E61-199C-49E2-B8E2-2517AF622E84}" sibTransId="{8074B0EF-13BE-4D0F-AB9B-D784B6B65C08}"/>
    <dgm:cxn modelId="{0CA27512-EF9A-4411-B8AB-5D9F81F9A058}" srcId="{B0B5CDB3-DA32-4B30-81CB-464E31802BCA}" destId="{ED13EEF5-E185-471F-9B46-6748035951E2}" srcOrd="1" destOrd="0" parTransId="{9BCCA745-750F-46B8-8448-5057D91D9E50}" sibTransId="{63804378-7B6C-4530-A1C8-B12F8E3A7F12}"/>
    <dgm:cxn modelId="{B7215345-68F7-4728-AC90-B1F120869DE1}" type="presOf" srcId="{56DEDC54-7D06-46CD-8ABA-368AF7C8F203}" destId="{13961268-2084-436C-9D5C-9A0BAAEBDFA3}" srcOrd="0" destOrd="0" presId="urn:microsoft.com/office/officeart/2018/2/layout/IconVerticalSolidList"/>
    <dgm:cxn modelId="{C3B6F268-60CF-4C49-B4CD-2B5E07907CF3}" type="presOf" srcId="{C0EDD31B-81E9-40E4-85E7-F4E949C95384}" destId="{C427E1C7-A58B-42A2-8B2D-F326B5614C6F}" srcOrd="0" destOrd="0" presId="urn:microsoft.com/office/officeart/2018/2/layout/IconVerticalSolidList"/>
    <dgm:cxn modelId="{543BC34B-1559-43EC-8DFF-2369A10D6F51}" type="presOf" srcId="{7E9A7A96-27E8-408C-88CC-13146715E46F}" destId="{AD4F983D-B70C-4A57-9A03-4B565FF0C854}" srcOrd="0" destOrd="0" presId="urn:microsoft.com/office/officeart/2018/2/layout/IconVerticalSolidList"/>
    <dgm:cxn modelId="{4F3ADE4C-FAE7-4D66-8A6D-C0C884674B93}" type="presOf" srcId="{B0B5CDB3-DA32-4B30-81CB-464E31802BCA}" destId="{B7DAE170-2293-4DEB-89CD-09D13F84EBAF}" srcOrd="0" destOrd="0" presId="urn:microsoft.com/office/officeart/2018/2/layout/IconVerticalSolidList"/>
    <dgm:cxn modelId="{48174075-704A-47AE-9201-A77173DB0560}" srcId="{B0B5CDB3-DA32-4B30-81CB-464E31802BCA}" destId="{D8051111-89C5-493F-B3BE-A693D47E548D}" srcOrd="2" destOrd="0" parTransId="{5205D111-7D6F-47C5-9EE8-94BA356593C9}" sibTransId="{129499EA-3B47-46E1-B531-842C4E81CBE9}"/>
    <dgm:cxn modelId="{01743E5A-9196-4AC4-A851-92FB0CB029F7}" srcId="{B0B5CDB3-DA32-4B30-81CB-464E31802BCA}" destId="{7E9A7A96-27E8-408C-88CC-13146715E46F}" srcOrd="4" destOrd="0" parTransId="{C3DF78A1-C0B3-4A23-BFEF-5F8C3091D399}" sibTransId="{14C22E10-EF49-4157-96DE-D7DD42634A59}"/>
    <dgm:cxn modelId="{68204A9E-C673-4684-ABB7-76FC264DDA09}" srcId="{B0B5CDB3-DA32-4B30-81CB-464E31802BCA}" destId="{C0EDD31B-81E9-40E4-85E7-F4E949C95384}" srcOrd="5" destOrd="0" parTransId="{2386ADD9-F6C2-4E13-B6BD-F763F756E428}" sibTransId="{F2527F8A-CD90-4047-A699-27DF03B0730C}"/>
    <dgm:cxn modelId="{50B8DDD9-7CF9-4060-9BA3-B73ABC608D51}" srcId="{B0B5CDB3-DA32-4B30-81CB-464E31802BCA}" destId="{56DEDC54-7D06-46CD-8ABA-368AF7C8F203}" srcOrd="0" destOrd="0" parTransId="{7784536C-184D-4F63-B010-58C0CF02F35A}" sibTransId="{CBE5EDD1-10BC-4F0A-8EB5-11DF337AB34F}"/>
    <dgm:cxn modelId="{79EB04DA-172F-443A-948B-916C508D8434}" type="presOf" srcId="{D8051111-89C5-493F-B3BE-A693D47E548D}" destId="{7B591648-5FD3-49CF-9B73-3A01E2A77BBC}" srcOrd="0" destOrd="0" presId="urn:microsoft.com/office/officeart/2018/2/layout/IconVerticalSolidList"/>
    <dgm:cxn modelId="{51B50AFD-4532-4AC6-B068-61E7B5A8E3DF}" type="presOf" srcId="{9C1C2073-4951-48F1-9DBE-2F44EAC9FFA3}" destId="{A6184EDE-41A5-41F9-B2CC-5E71A2204B33}" srcOrd="0" destOrd="0" presId="urn:microsoft.com/office/officeart/2018/2/layout/IconVerticalSolidList"/>
    <dgm:cxn modelId="{92AA2D0F-4ADA-406B-B4FF-A305CE1F42FE}" type="presParOf" srcId="{B7DAE170-2293-4DEB-89CD-09D13F84EBAF}" destId="{F5B3ADFE-4E8D-4492-A306-9A1034BED25A}" srcOrd="0" destOrd="0" presId="urn:microsoft.com/office/officeart/2018/2/layout/IconVerticalSolidList"/>
    <dgm:cxn modelId="{1C8EF4EC-CD93-4B85-8978-15180E9B5E2F}" type="presParOf" srcId="{F5B3ADFE-4E8D-4492-A306-9A1034BED25A}" destId="{F7155FF4-E715-4579-BFCD-F9125DFDDEAD}" srcOrd="0" destOrd="0" presId="urn:microsoft.com/office/officeart/2018/2/layout/IconVerticalSolidList"/>
    <dgm:cxn modelId="{C85E012B-E75F-481B-95A9-FF6CD5ADDA8D}" type="presParOf" srcId="{F5B3ADFE-4E8D-4492-A306-9A1034BED25A}" destId="{E7043F20-EEFE-401C-BCBD-A9C6C370E379}" srcOrd="1" destOrd="0" presId="urn:microsoft.com/office/officeart/2018/2/layout/IconVerticalSolidList"/>
    <dgm:cxn modelId="{71BDE015-80C6-44E4-A005-8942BA6946AF}" type="presParOf" srcId="{F5B3ADFE-4E8D-4492-A306-9A1034BED25A}" destId="{129FEF92-1976-4BC9-B604-53197D606A86}" srcOrd="2" destOrd="0" presId="urn:microsoft.com/office/officeart/2018/2/layout/IconVerticalSolidList"/>
    <dgm:cxn modelId="{D2D378E9-2B79-4808-B07D-008CA14F3AB0}" type="presParOf" srcId="{F5B3ADFE-4E8D-4492-A306-9A1034BED25A}" destId="{13961268-2084-436C-9D5C-9A0BAAEBDFA3}" srcOrd="3" destOrd="0" presId="urn:microsoft.com/office/officeart/2018/2/layout/IconVerticalSolidList"/>
    <dgm:cxn modelId="{9AD05145-8C64-44FF-8D3B-06228E72BDE2}" type="presParOf" srcId="{B7DAE170-2293-4DEB-89CD-09D13F84EBAF}" destId="{B812764B-4E4A-4F07-9E1B-FB6E5C7CE7C5}" srcOrd="1" destOrd="0" presId="urn:microsoft.com/office/officeart/2018/2/layout/IconVerticalSolidList"/>
    <dgm:cxn modelId="{360FC14E-1D81-4962-A85C-2B53CDBA5399}" type="presParOf" srcId="{B7DAE170-2293-4DEB-89CD-09D13F84EBAF}" destId="{8BBE9AA4-DDCE-42BB-AB71-3711E727FD32}" srcOrd="2" destOrd="0" presId="urn:microsoft.com/office/officeart/2018/2/layout/IconVerticalSolidList"/>
    <dgm:cxn modelId="{7AFEC04C-BD96-480F-8BBC-7B89673074A9}" type="presParOf" srcId="{8BBE9AA4-DDCE-42BB-AB71-3711E727FD32}" destId="{848EC0BC-8C6C-44B7-B139-CB8D53931E74}" srcOrd="0" destOrd="0" presId="urn:microsoft.com/office/officeart/2018/2/layout/IconVerticalSolidList"/>
    <dgm:cxn modelId="{F5417B4C-F71B-42B7-8D4D-9C3EF2509125}" type="presParOf" srcId="{8BBE9AA4-DDCE-42BB-AB71-3711E727FD32}" destId="{B67A21E4-8AE4-4B2C-B3C7-14885E285853}" srcOrd="1" destOrd="0" presId="urn:microsoft.com/office/officeart/2018/2/layout/IconVerticalSolidList"/>
    <dgm:cxn modelId="{4E4072DB-0785-4B1C-A208-5ED537A1EDDD}" type="presParOf" srcId="{8BBE9AA4-DDCE-42BB-AB71-3711E727FD32}" destId="{D7DEE470-E668-4868-9351-E785DC8E7BFA}" srcOrd="2" destOrd="0" presId="urn:microsoft.com/office/officeart/2018/2/layout/IconVerticalSolidList"/>
    <dgm:cxn modelId="{838DC72A-7438-4E8C-8CF6-474F3267B7FE}" type="presParOf" srcId="{8BBE9AA4-DDCE-42BB-AB71-3711E727FD32}" destId="{715996F7-3927-4845-B69C-35A15D0B9D0F}" srcOrd="3" destOrd="0" presId="urn:microsoft.com/office/officeart/2018/2/layout/IconVerticalSolidList"/>
    <dgm:cxn modelId="{65B113D2-C586-4C5B-B7E6-D07B3EF7156F}" type="presParOf" srcId="{B7DAE170-2293-4DEB-89CD-09D13F84EBAF}" destId="{0C7E21B6-7B5D-4D22-BCFA-5513DBA34CE2}" srcOrd="3" destOrd="0" presId="urn:microsoft.com/office/officeart/2018/2/layout/IconVerticalSolidList"/>
    <dgm:cxn modelId="{123FC822-0999-43CA-92F3-C945B123C4C1}" type="presParOf" srcId="{B7DAE170-2293-4DEB-89CD-09D13F84EBAF}" destId="{6A5243C0-4862-4BC0-A79E-47004D108000}" srcOrd="4" destOrd="0" presId="urn:microsoft.com/office/officeart/2018/2/layout/IconVerticalSolidList"/>
    <dgm:cxn modelId="{0DFC32EB-D691-4343-A770-83DDBAB65A4A}" type="presParOf" srcId="{6A5243C0-4862-4BC0-A79E-47004D108000}" destId="{F6904F85-9D6A-4907-B372-6C9F793BE283}" srcOrd="0" destOrd="0" presId="urn:microsoft.com/office/officeart/2018/2/layout/IconVerticalSolidList"/>
    <dgm:cxn modelId="{555BDBB5-9721-4902-B04A-3B01455F01A0}" type="presParOf" srcId="{6A5243C0-4862-4BC0-A79E-47004D108000}" destId="{0EFA5AD9-4D05-4F82-A969-A43AD467567C}" srcOrd="1" destOrd="0" presId="urn:microsoft.com/office/officeart/2018/2/layout/IconVerticalSolidList"/>
    <dgm:cxn modelId="{A6D39999-0DEB-45B7-AFBF-BA7181648E14}" type="presParOf" srcId="{6A5243C0-4862-4BC0-A79E-47004D108000}" destId="{41F24528-AE9D-4144-B059-2A09BAD9D26A}" srcOrd="2" destOrd="0" presId="urn:microsoft.com/office/officeart/2018/2/layout/IconVerticalSolidList"/>
    <dgm:cxn modelId="{DE72C6A3-ADD9-45E3-9658-D4A61EE20247}" type="presParOf" srcId="{6A5243C0-4862-4BC0-A79E-47004D108000}" destId="{7B591648-5FD3-49CF-9B73-3A01E2A77BBC}" srcOrd="3" destOrd="0" presId="urn:microsoft.com/office/officeart/2018/2/layout/IconVerticalSolidList"/>
    <dgm:cxn modelId="{6F75CF7E-E50A-4589-B875-3C79CD31F9AF}" type="presParOf" srcId="{B7DAE170-2293-4DEB-89CD-09D13F84EBAF}" destId="{21D8509D-FBC4-4BDA-92FD-5CD1116A439F}" srcOrd="5" destOrd="0" presId="urn:microsoft.com/office/officeart/2018/2/layout/IconVerticalSolidList"/>
    <dgm:cxn modelId="{2431D039-6BA6-4EAC-B7E2-06A3E52FD927}" type="presParOf" srcId="{B7DAE170-2293-4DEB-89CD-09D13F84EBAF}" destId="{BB361AE4-9D60-459B-B228-4583BF97C282}" srcOrd="6" destOrd="0" presId="urn:microsoft.com/office/officeart/2018/2/layout/IconVerticalSolidList"/>
    <dgm:cxn modelId="{58CAC6D9-0F98-4308-93C6-CE5569B3F39C}" type="presParOf" srcId="{BB361AE4-9D60-459B-B228-4583BF97C282}" destId="{016519DB-E18F-4E5D-B726-6A6785526A2F}" srcOrd="0" destOrd="0" presId="urn:microsoft.com/office/officeart/2018/2/layout/IconVerticalSolidList"/>
    <dgm:cxn modelId="{F00B21BF-8476-4DE4-AF04-943D3A40C54E}" type="presParOf" srcId="{BB361AE4-9D60-459B-B228-4583BF97C282}" destId="{1250F25A-36B9-4152-BA7A-A99DC7A24A7A}" srcOrd="1" destOrd="0" presId="urn:microsoft.com/office/officeart/2018/2/layout/IconVerticalSolidList"/>
    <dgm:cxn modelId="{ACFA21BC-5C65-40C6-AC6C-8C4DD43243CA}" type="presParOf" srcId="{BB361AE4-9D60-459B-B228-4583BF97C282}" destId="{477165EB-B202-445A-A05E-FF66CE62288A}" srcOrd="2" destOrd="0" presId="urn:microsoft.com/office/officeart/2018/2/layout/IconVerticalSolidList"/>
    <dgm:cxn modelId="{0F7FF016-FEE9-4688-AEAD-AB70415F8CE3}" type="presParOf" srcId="{BB361AE4-9D60-459B-B228-4583BF97C282}" destId="{A6184EDE-41A5-41F9-B2CC-5E71A2204B33}" srcOrd="3" destOrd="0" presId="urn:microsoft.com/office/officeart/2018/2/layout/IconVerticalSolidList"/>
    <dgm:cxn modelId="{35134835-C4B7-4D50-B383-582FE2B34D9C}" type="presParOf" srcId="{B7DAE170-2293-4DEB-89CD-09D13F84EBAF}" destId="{550377A4-DD64-4EE7-939C-0EDD93B01AB1}" srcOrd="7" destOrd="0" presId="urn:microsoft.com/office/officeart/2018/2/layout/IconVerticalSolidList"/>
    <dgm:cxn modelId="{A8BD2760-3E67-4ECC-BE4B-C7B496281B67}" type="presParOf" srcId="{B7DAE170-2293-4DEB-89CD-09D13F84EBAF}" destId="{C9D4C846-0B69-4399-AB31-89C38BEA9366}" srcOrd="8" destOrd="0" presId="urn:microsoft.com/office/officeart/2018/2/layout/IconVerticalSolidList"/>
    <dgm:cxn modelId="{435DEF22-E33C-461C-9D91-3048FA865A2A}" type="presParOf" srcId="{C9D4C846-0B69-4399-AB31-89C38BEA9366}" destId="{A86CB666-3C2A-4CC7-ADAF-2272DFB520A9}" srcOrd="0" destOrd="0" presId="urn:microsoft.com/office/officeart/2018/2/layout/IconVerticalSolidList"/>
    <dgm:cxn modelId="{C450B47D-EE6D-41C6-82D6-B49AB24DC1DE}" type="presParOf" srcId="{C9D4C846-0B69-4399-AB31-89C38BEA9366}" destId="{DD0A2EB3-04C0-4827-BBAB-DFC89B7246D5}" srcOrd="1" destOrd="0" presId="urn:microsoft.com/office/officeart/2018/2/layout/IconVerticalSolidList"/>
    <dgm:cxn modelId="{E5AE6F57-F11E-4414-A581-7DA5DFF58966}" type="presParOf" srcId="{C9D4C846-0B69-4399-AB31-89C38BEA9366}" destId="{1A06EC27-AFE0-4D14-9184-76F8800C7BCE}" srcOrd="2" destOrd="0" presId="urn:microsoft.com/office/officeart/2018/2/layout/IconVerticalSolidList"/>
    <dgm:cxn modelId="{A7CED287-810C-4F3F-8D02-7287E95A9FB6}" type="presParOf" srcId="{C9D4C846-0B69-4399-AB31-89C38BEA9366}" destId="{AD4F983D-B70C-4A57-9A03-4B565FF0C854}" srcOrd="3" destOrd="0" presId="urn:microsoft.com/office/officeart/2018/2/layout/IconVerticalSolidList"/>
    <dgm:cxn modelId="{FA5ECF8A-55D9-47C4-AE3C-A5A179D289C6}" type="presParOf" srcId="{B7DAE170-2293-4DEB-89CD-09D13F84EBAF}" destId="{7EA682BF-C00F-4B78-A1CF-3DFDBD993E8F}" srcOrd="9" destOrd="0" presId="urn:microsoft.com/office/officeart/2018/2/layout/IconVerticalSolidList"/>
    <dgm:cxn modelId="{0415569F-5E02-41DF-9EB8-7AA0B346882F}" type="presParOf" srcId="{B7DAE170-2293-4DEB-89CD-09D13F84EBAF}" destId="{4ADC9B38-F592-40DB-88F3-FFF00C3AFE9F}" srcOrd="10" destOrd="0" presId="urn:microsoft.com/office/officeart/2018/2/layout/IconVerticalSolidList"/>
    <dgm:cxn modelId="{E869C870-3D25-4CB4-8487-130954E6A7F1}" type="presParOf" srcId="{4ADC9B38-F592-40DB-88F3-FFF00C3AFE9F}" destId="{0FC9787D-877B-4514-9375-C7C38290B64E}" srcOrd="0" destOrd="0" presId="urn:microsoft.com/office/officeart/2018/2/layout/IconVerticalSolidList"/>
    <dgm:cxn modelId="{7E290A91-F9A8-481B-9EA7-5CFB158081B8}" type="presParOf" srcId="{4ADC9B38-F592-40DB-88F3-FFF00C3AFE9F}" destId="{B6D02C2F-DF65-4FA0-AEE2-410F54935A35}" srcOrd="1" destOrd="0" presId="urn:microsoft.com/office/officeart/2018/2/layout/IconVerticalSolidList"/>
    <dgm:cxn modelId="{A9190B44-06BC-4CF0-8AC3-600FBE7C512E}" type="presParOf" srcId="{4ADC9B38-F592-40DB-88F3-FFF00C3AFE9F}" destId="{43C71274-6150-4967-83B8-D1FAAB14D31F}" srcOrd="2" destOrd="0" presId="urn:microsoft.com/office/officeart/2018/2/layout/IconVerticalSolidList"/>
    <dgm:cxn modelId="{56727A71-78B0-4EE3-8B7C-91E18EEFBD9C}" type="presParOf" srcId="{4ADC9B38-F592-40DB-88F3-FFF00C3AFE9F}" destId="{C427E1C7-A58B-42A2-8B2D-F326B5614C6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4604ED-7F7A-4ED6-AEB8-63B3CF8927D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20EA473-378F-4F84-A44B-EB8F103DEE22}">
      <dgm:prSet/>
      <dgm:spPr/>
      <dgm:t>
        <a:bodyPr/>
        <a:lstStyle/>
        <a:p>
          <a:pPr>
            <a:defRPr b="1"/>
          </a:pPr>
          <a:r>
            <a:rPr lang="en-US"/>
            <a:t>Demographics</a:t>
          </a:r>
        </a:p>
      </dgm:t>
    </dgm:pt>
    <dgm:pt modelId="{DBFC6C7A-106D-4183-8954-D9D4069F65D5}" type="parTrans" cxnId="{D6393347-87DA-439C-997B-E53BBF47A907}">
      <dgm:prSet/>
      <dgm:spPr/>
      <dgm:t>
        <a:bodyPr/>
        <a:lstStyle/>
        <a:p>
          <a:endParaRPr lang="en-US"/>
        </a:p>
      </dgm:t>
    </dgm:pt>
    <dgm:pt modelId="{6DF60146-80D6-402F-A04B-E7AC2A3CFF31}" type="sibTrans" cxnId="{D6393347-87DA-439C-997B-E53BBF47A907}">
      <dgm:prSet/>
      <dgm:spPr/>
      <dgm:t>
        <a:bodyPr/>
        <a:lstStyle/>
        <a:p>
          <a:endParaRPr lang="en-US"/>
        </a:p>
      </dgm:t>
    </dgm:pt>
    <dgm:pt modelId="{FC586DF7-F706-4E53-A598-C0F18AB72051}">
      <dgm:prSet/>
      <dgm:spPr/>
      <dgm:t>
        <a:bodyPr/>
        <a:lstStyle/>
        <a:p>
          <a:r>
            <a:rPr lang="en-IN"/>
            <a:t>State</a:t>
          </a:r>
          <a:endParaRPr lang="en-US"/>
        </a:p>
      </dgm:t>
    </dgm:pt>
    <dgm:pt modelId="{18D9C2B7-9FDE-47EB-B92A-4FA2ABD48E62}" type="parTrans" cxnId="{44C3A378-2DA7-458D-A1C6-631FD93F631E}">
      <dgm:prSet/>
      <dgm:spPr/>
      <dgm:t>
        <a:bodyPr/>
        <a:lstStyle/>
        <a:p>
          <a:endParaRPr lang="en-US"/>
        </a:p>
      </dgm:t>
    </dgm:pt>
    <dgm:pt modelId="{31568F95-C6A1-4E9D-933F-24368A6DEC23}" type="sibTrans" cxnId="{44C3A378-2DA7-458D-A1C6-631FD93F631E}">
      <dgm:prSet/>
      <dgm:spPr/>
      <dgm:t>
        <a:bodyPr/>
        <a:lstStyle/>
        <a:p>
          <a:endParaRPr lang="en-US"/>
        </a:p>
      </dgm:t>
    </dgm:pt>
    <dgm:pt modelId="{DD8DB619-9354-48D1-AF54-4CBCA0C4BDD0}">
      <dgm:prSet/>
      <dgm:spPr/>
      <dgm:t>
        <a:bodyPr/>
        <a:lstStyle/>
        <a:p>
          <a:r>
            <a:rPr lang="en-IN"/>
            <a:t>Account length</a:t>
          </a:r>
          <a:endParaRPr lang="en-US"/>
        </a:p>
      </dgm:t>
    </dgm:pt>
    <dgm:pt modelId="{A8470EFF-8B28-4BC0-B217-AD9DFB78FECC}" type="parTrans" cxnId="{969E60E0-20E0-4F54-A5E6-6BC0EAFBEFBC}">
      <dgm:prSet/>
      <dgm:spPr/>
      <dgm:t>
        <a:bodyPr/>
        <a:lstStyle/>
        <a:p>
          <a:endParaRPr lang="en-US"/>
        </a:p>
      </dgm:t>
    </dgm:pt>
    <dgm:pt modelId="{54B0FCA7-4B9E-49BD-843E-97E19086B3AD}" type="sibTrans" cxnId="{969E60E0-20E0-4F54-A5E6-6BC0EAFBEFBC}">
      <dgm:prSet/>
      <dgm:spPr/>
      <dgm:t>
        <a:bodyPr/>
        <a:lstStyle/>
        <a:p>
          <a:endParaRPr lang="en-US"/>
        </a:p>
      </dgm:t>
    </dgm:pt>
    <dgm:pt modelId="{52BD3977-436F-4AB1-A563-36C0FC2212CC}">
      <dgm:prSet/>
      <dgm:spPr/>
      <dgm:t>
        <a:bodyPr/>
        <a:lstStyle/>
        <a:p>
          <a:r>
            <a:rPr lang="en-IN"/>
            <a:t>Area code</a:t>
          </a:r>
          <a:endParaRPr lang="en-US"/>
        </a:p>
      </dgm:t>
    </dgm:pt>
    <dgm:pt modelId="{24F7EE93-32B3-4C53-89E6-3E7693D3BA19}" type="parTrans" cxnId="{5C7E9ABE-CCEB-4936-812A-BCBFF642031A}">
      <dgm:prSet/>
      <dgm:spPr/>
      <dgm:t>
        <a:bodyPr/>
        <a:lstStyle/>
        <a:p>
          <a:endParaRPr lang="en-US"/>
        </a:p>
      </dgm:t>
    </dgm:pt>
    <dgm:pt modelId="{2535335D-BA67-4A68-AC5F-1926936C4B1B}" type="sibTrans" cxnId="{5C7E9ABE-CCEB-4936-812A-BCBFF642031A}">
      <dgm:prSet/>
      <dgm:spPr/>
      <dgm:t>
        <a:bodyPr/>
        <a:lstStyle/>
        <a:p>
          <a:endParaRPr lang="en-US"/>
        </a:p>
      </dgm:t>
    </dgm:pt>
    <dgm:pt modelId="{E33D9882-8E01-450E-A501-C856462DD9EF}">
      <dgm:prSet/>
      <dgm:spPr/>
      <dgm:t>
        <a:bodyPr/>
        <a:lstStyle/>
        <a:p>
          <a:r>
            <a:rPr lang="en-IN"/>
            <a:t>International plan</a:t>
          </a:r>
          <a:endParaRPr lang="en-US"/>
        </a:p>
      </dgm:t>
    </dgm:pt>
    <dgm:pt modelId="{DE17D1F1-58A5-46DD-9954-2CA4C814A263}" type="parTrans" cxnId="{F469CC7E-708F-484E-9185-7BEAD2D7E529}">
      <dgm:prSet/>
      <dgm:spPr/>
      <dgm:t>
        <a:bodyPr/>
        <a:lstStyle/>
        <a:p>
          <a:endParaRPr lang="en-US"/>
        </a:p>
      </dgm:t>
    </dgm:pt>
    <dgm:pt modelId="{04EA1BC7-8C0C-4F10-A5DC-C3695D41D430}" type="sibTrans" cxnId="{F469CC7E-708F-484E-9185-7BEAD2D7E529}">
      <dgm:prSet/>
      <dgm:spPr/>
      <dgm:t>
        <a:bodyPr/>
        <a:lstStyle/>
        <a:p>
          <a:endParaRPr lang="en-US"/>
        </a:p>
      </dgm:t>
    </dgm:pt>
    <dgm:pt modelId="{BD787D84-0A69-47CB-B3E4-78E640E0B763}">
      <dgm:prSet/>
      <dgm:spPr/>
      <dgm:t>
        <a:bodyPr/>
        <a:lstStyle/>
        <a:p>
          <a:r>
            <a:rPr lang="en-IN"/>
            <a:t>Voice-mail plan</a:t>
          </a:r>
          <a:endParaRPr lang="en-US"/>
        </a:p>
      </dgm:t>
    </dgm:pt>
    <dgm:pt modelId="{6C0639FF-0077-42BB-8055-AAEBA1EA31E1}" type="parTrans" cxnId="{0C376888-AA96-4D61-A9A1-7D6A7FFB463F}">
      <dgm:prSet/>
      <dgm:spPr/>
      <dgm:t>
        <a:bodyPr/>
        <a:lstStyle/>
        <a:p>
          <a:endParaRPr lang="en-US"/>
        </a:p>
      </dgm:t>
    </dgm:pt>
    <dgm:pt modelId="{4ED45391-4ADC-4521-8907-664F79ADFBD3}" type="sibTrans" cxnId="{0C376888-AA96-4D61-A9A1-7D6A7FFB463F}">
      <dgm:prSet/>
      <dgm:spPr/>
      <dgm:t>
        <a:bodyPr/>
        <a:lstStyle/>
        <a:p>
          <a:endParaRPr lang="en-US"/>
        </a:p>
      </dgm:t>
    </dgm:pt>
    <dgm:pt modelId="{5C414174-5E3E-4DF6-849A-57FDB32C073B}">
      <dgm:prSet/>
      <dgm:spPr/>
      <dgm:t>
        <a:bodyPr/>
        <a:lstStyle/>
        <a:p>
          <a:pPr>
            <a:defRPr b="1"/>
          </a:pPr>
          <a:r>
            <a:rPr lang="en-IN"/>
            <a:t>Calling Behaviour</a:t>
          </a:r>
          <a:endParaRPr lang="en-US"/>
        </a:p>
      </dgm:t>
    </dgm:pt>
    <dgm:pt modelId="{FC4FFF84-0F28-4518-944B-291E797D8B5C}" type="parTrans" cxnId="{8B2B31B3-5D71-4A1E-8803-1C2654D77CC0}">
      <dgm:prSet/>
      <dgm:spPr/>
      <dgm:t>
        <a:bodyPr/>
        <a:lstStyle/>
        <a:p>
          <a:endParaRPr lang="en-US"/>
        </a:p>
      </dgm:t>
    </dgm:pt>
    <dgm:pt modelId="{B4315D77-29BE-454A-B0B9-644C052CE96D}" type="sibTrans" cxnId="{8B2B31B3-5D71-4A1E-8803-1C2654D77CC0}">
      <dgm:prSet/>
      <dgm:spPr/>
      <dgm:t>
        <a:bodyPr/>
        <a:lstStyle/>
        <a:p>
          <a:endParaRPr lang="en-US"/>
        </a:p>
      </dgm:t>
    </dgm:pt>
    <dgm:pt modelId="{71CF972D-07A0-4F21-B87A-BD58DD706630}">
      <dgm:prSet/>
      <dgm:spPr/>
      <dgm:t>
        <a:bodyPr/>
        <a:lstStyle/>
        <a:p>
          <a:r>
            <a:rPr lang="en-IN"/>
            <a:t>Number of messages, number of calls to customer service</a:t>
          </a:r>
          <a:endParaRPr lang="en-US"/>
        </a:p>
      </dgm:t>
    </dgm:pt>
    <dgm:pt modelId="{413875E1-AB5C-4C3D-BA15-E741A3FBFBFC}" type="parTrans" cxnId="{129F6537-ADA0-447F-A553-C3C14D30E4C0}">
      <dgm:prSet/>
      <dgm:spPr/>
      <dgm:t>
        <a:bodyPr/>
        <a:lstStyle/>
        <a:p>
          <a:endParaRPr lang="en-US"/>
        </a:p>
      </dgm:t>
    </dgm:pt>
    <dgm:pt modelId="{BD4013EB-08CD-4462-99F1-01B1E5E6BC42}" type="sibTrans" cxnId="{129F6537-ADA0-447F-A553-C3C14D30E4C0}">
      <dgm:prSet/>
      <dgm:spPr/>
      <dgm:t>
        <a:bodyPr/>
        <a:lstStyle/>
        <a:p>
          <a:endParaRPr lang="en-US"/>
        </a:p>
      </dgm:t>
    </dgm:pt>
    <dgm:pt modelId="{EC73C946-F56C-4BD1-88A9-DB09F6F10B0E}">
      <dgm:prSet/>
      <dgm:spPr/>
      <dgm:t>
        <a:bodyPr/>
        <a:lstStyle/>
        <a:p>
          <a:r>
            <a:rPr lang="en-IN"/>
            <a:t>Total day minutes, Total day calls, Total day charge</a:t>
          </a:r>
          <a:endParaRPr lang="en-US"/>
        </a:p>
      </dgm:t>
    </dgm:pt>
    <dgm:pt modelId="{4C2946E3-FB18-443F-BA81-455CB1346436}" type="parTrans" cxnId="{3BE5CD59-5D5A-4A9D-A407-5865B0A5EF71}">
      <dgm:prSet/>
      <dgm:spPr/>
      <dgm:t>
        <a:bodyPr/>
        <a:lstStyle/>
        <a:p>
          <a:endParaRPr lang="en-US"/>
        </a:p>
      </dgm:t>
    </dgm:pt>
    <dgm:pt modelId="{2632400C-CA28-44CA-B353-CCFBBA073314}" type="sibTrans" cxnId="{3BE5CD59-5D5A-4A9D-A407-5865B0A5EF71}">
      <dgm:prSet/>
      <dgm:spPr/>
      <dgm:t>
        <a:bodyPr/>
        <a:lstStyle/>
        <a:p>
          <a:endParaRPr lang="en-US"/>
        </a:p>
      </dgm:t>
    </dgm:pt>
    <dgm:pt modelId="{DB644BE1-69B8-4BE8-9C9A-5139E72E0476}">
      <dgm:prSet/>
      <dgm:spPr/>
      <dgm:t>
        <a:bodyPr/>
        <a:lstStyle/>
        <a:p>
          <a:r>
            <a:rPr lang="en-IN"/>
            <a:t>Total evening minutes, Total evening calls ,Total evening charges</a:t>
          </a:r>
          <a:endParaRPr lang="en-US"/>
        </a:p>
      </dgm:t>
    </dgm:pt>
    <dgm:pt modelId="{C8614C7F-AEDC-4959-8A3C-681F9ACC37E4}" type="parTrans" cxnId="{9F8F6FCD-A9ED-45AE-80FD-908E5BB9CF39}">
      <dgm:prSet/>
      <dgm:spPr/>
      <dgm:t>
        <a:bodyPr/>
        <a:lstStyle/>
        <a:p>
          <a:endParaRPr lang="en-US"/>
        </a:p>
      </dgm:t>
    </dgm:pt>
    <dgm:pt modelId="{9D9F26EE-70A3-4F55-B556-058A3D7EBB0F}" type="sibTrans" cxnId="{9F8F6FCD-A9ED-45AE-80FD-908E5BB9CF39}">
      <dgm:prSet/>
      <dgm:spPr/>
      <dgm:t>
        <a:bodyPr/>
        <a:lstStyle/>
        <a:p>
          <a:endParaRPr lang="en-US"/>
        </a:p>
      </dgm:t>
    </dgm:pt>
    <dgm:pt modelId="{688F4F68-E192-4C4F-92DF-0F21A8D3A051}">
      <dgm:prSet/>
      <dgm:spPr/>
      <dgm:t>
        <a:bodyPr/>
        <a:lstStyle/>
        <a:p>
          <a:r>
            <a:rPr lang="en-IN"/>
            <a:t>Total night minutes, Total night calls ,Total night charges</a:t>
          </a:r>
          <a:endParaRPr lang="en-US"/>
        </a:p>
      </dgm:t>
    </dgm:pt>
    <dgm:pt modelId="{ADCCF821-FB1E-48A7-990B-2243DB1036A8}" type="parTrans" cxnId="{7670C902-F201-44EA-8917-8D2C0233BBC0}">
      <dgm:prSet/>
      <dgm:spPr/>
      <dgm:t>
        <a:bodyPr/>
        <a:lstStyle/>
        <a:p>
          <a:endParaRPr lang="en-US"/>
        </a:p>
      </dgm:t>
    </dgm:pt>
    <dgm:pt modelId="{E272FACD-C780-4CB0-9AE7-FCF28099955D}" type="sibTrans" cxnId="{7670C902-F201-44EA-8917-8D2C0233BBC0}">
      <dgm:prSet/>
      <dgm:spPr/>
      <dgm:t>
        <a:bodyPr/>
        <a:lstStyle/>
        <a:p>
          <a:endParaRPr lang="en-US"/>
        </a:p>
      </dgm:t>
    </dgm:pt>
    <dgm:pt modelId="{3CF8ED58-0D2E-4907-8833-3181B91B3028}">
      <dgm:prSet/>
      <dgm:spPr/>
      <dgm:t>
        <a:bodyPr/>
        <a:lstStyle/>
        <a:p>
          <a:r>
            <a:rPr lang="en-IN"/>
            <a:t>Total International minutes, Total International calls,Total International charges</a:t>
          </a:r>
          <a:endParaRPr lang="en-US"/>
        </a:p>
      </dgm:t>
    </dgm:pt>
    <dgm:pt modelId="{8BF375C0-1420-4AD5-AC52-B5D6B3D4A7D4}" type="parTrans" cxnId="{9E8E3E59-26A3-4A67-8613-125CF082B433}">
      <dgm:prSet/>
      <dgm:spPr/>
      <dgm:t>
        <a:bodyPr/>
        <a:lstStyle/>
        <a:p>
          <a:endParaRPr lang="en-US"/>
        </a:p>
      </dgm:t>
    </dgm:pt>
    <dgm:pt modelId="{4C98E489-2D2C-4DD6-9AF9-8D1FDE2C3A1A}" type="sibTrans" cxnId="{9E8E3E59-26A3-4A67-8613-125CF082B433}">
      <dgm:prSet/>
      <dgm:spPr/>
      <dgm:t>
        <a:bodyPr/>
        <a:lstStyle/>
        <a:p>
          <a:endParaRPr lang="en-US"/>
        </a:p>
      </dgm:t>
    </dgm:pt>
    <dgm:pt modelId="{D8563973-A42D-4123-82B9-5EB4A9AAD28C}" type="pres">
      <dgm:prSet presAssocID="{3C4604ED-7F7A-4ED6-AEB8-63B3CF8927DA}" presName="root" presStyleCnt="0">
        <dgm:presLayoutVars>
          <dgm:dir/>
          <dgm:resizeHandles val="exact"/>
        </dgm:presLayoutVars>
      </dgm:prSet>
      <dgm:spPr/>
    </dgm:pt>
    <dgm:pt modelId="{585DFD61-E37D-4C4E-A78D-3BA3DBA4885D}" type="pres">
      <dgm:prSet presAssocID="{E20EA473-378F-4F84-A44B-EB8F103DEE22}" presName="compNode" presStyleCnt="0"/>
      <dgm:spPr/>
    </dgm:pt>
    <dgm:pt modelId="{D3E3BFFE-FD0B-4643-88F5-6CDDC3F1158D}" type="pres">
      <dgm:prSet presAssocID="{E20EA473-378F-4F84-A44B-EB8F103DEE2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9C56400-377E-48CF-A190-C5220957182D}" type="pres">
      <dgm:prSet presAssocID="{E20EA473-378F-4F84-A44B-EB8F103DEE22}" presName="iconSpace" presStyleCnt="0"/>
      <dgm:spPr/>
    </dgm:pt>
    <dgm:pt modelId="{F6BA721C-27A5-4BC9-AD7D-8CA813A93EBC}" type="pres">
      <dgm:prSet presAssocID="{E20EA473-378F-4F84-A44B-EB8F103DEE22}" presName="parTx" presStyleLbl="revTx" presStyleIdx="0" presStyleCnt="4">
        <dgm:presLayoutVars>
          <dgm:chMax val="0"/>
          <dgm:chPref val="0"/>
        </dgm:presLayoutVars>
      </dgm:prSet>
      <dgm:spPr/>
    </dgm:pt>
    <dgm:pt modelId="{10EA345E-7B4A-4B79-B825-14CDE25F6116}" type="pres">
      <dgm:prSet presAssocID="{E20EA473-378F-4F84-A44B-EB8F103DEE22}" presName="txSpace" presStyleCnt="0"/>
      <dgm:spPr/>
    </dgm:pt>
    <dgm:pt modelId="{5140D0DA-A0E1-4EF5-AFDA-07D67ABA5A19}" type="pres">
      <dgm:prSet presAssocID="{E20EA473-378F-4F84-A44B-EB8F103DEE22}" presName="desTx" presStyleLbl="revTx" presStyleIdx="1" presStyleCnt="4">
        <dgm:presLayoutVars/>
      </dgm:prSet>
      <dgm:spPr/>
    </dgm:pt>
    <dgm:pt modelId="{3E0E05FE-9665-4FA1-9E86-B99859858E47}" type="pres">
      <dgm:prSet presAssocID="{6DF60146-80D6-402F-A04B-E7AC2A3CFF31}" presName="sibTrans" presStyleCnt="0"/>
      <dgm:spPr/>
    </dgm:pt>
    <dgm:pt modelId="{22341B25-537E-499D-9B6E-6F8FAD3C0CBF}" type="pres">
      <dgm:prSet presAssocID="{5C414174-5E3E-4DF6-849A-57FDB32C073B}" presName="compNode" presStyleCnt="0"/>
      <dgm:spPr/>
    </dgm:pt>
    <dgm:pt modelId="{79E8FA14-B584-4581-8475-1D6855378A11}" type="pres">
      <dgm:prSet presAssocID="{5C414174-5E3E-4DF6-849A-57FDB32C073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3F1DCABF-C3FE-4434-A261-676A40DD983F}" type="pres">
      <dgm:prSet presAssocID="{5C414174-5E3E-4DF6-849A-57FDB32C073B}" presName="iconSpace" presStyleCnt="0"/>
      <dgm:spPr/>
    </dgm:pt>
    <dgm:pt modelId="{FA449834-A992-4705-884C-985F898B0D15}" type="pres">
      <dgm:prSet presAssocID="{5C414174-5E3E-4DF6-849A-57FDB32C073B}" presName="parTx" presStyleLbl="revTx" presStyleIdx="2" presStyleCnt="4">
        <dgm:presLayoutVars>
          <dgm:chMax val="0"/>
          <dgm:chPref val="0"/>
        </dgm:presLayoutVars>
      </dgm:prSet>
      <dgm:spPr/>
    </dgm:pt>
    <dgm:pt modelId="{58B175DA-8B70-40FE-A392-271A2F4DB790}" type="pres">
      <dgm:prSet presAssocID="{5C414174-5E3E-4DF6-849A-57FDB32C073B}" presName="txSpace" presStyleCnt="0"/>
      <dgm:spPr/>
    </dgm:pt>
    <dgm:pt modelId="{0E5F3108-43B6-42A7-AAFF-DD1A214024BF}" type="pres">
      <dgm:prSet presAssocID="{5C414174-5E3E-4DF6-849A-57FDB32C073B}" presName="desTx" presStyleLbl="revTx" presStyleIdx="3" presStyleCnt="4">
        <dgm:presLayoutVars/>
      </dgm:prSet>
      <dgm:spPr/>
    </dgm:pt>
  </dgm:ptLst>
  <dgm:cxnLst>
    <dgm:cxn modelId="{7670C902-F201-44EA-8917-8D2C0233BBC0}" srcId="{5C414174-5E3E-4DF6-849A-57FDB32C073B}" destId="{688F4F68-E192-4C4F-92DF-0F21A8D3A051}" srcOrd="3" destOrd="0" parTransId="{ADCCF821-FB1E-48A7-990B-2243DB1036A8}" sibTransId="{E272FACD-C780-4CB0-9AE7-FCF28099955D}"/>
    <dgm:cxn modelId="{5431F809-0C09-4253-A024-D4CCF209DFE8}" type="presOf" srcId="{688F4F68-E192-4C4F-92DF-0F21A8D3A051}" destId="{0E5F3108-43B6-42A7-AAFF-DD1A214024BF}" srcOrd="0" destOrd="3" presId="urn:microsoft.com/office/officeart/2018/5/layout/CenteredIconLabelDescriptionList"/>
    <dgm:cxn modelId="{BB1ED823-BE9D-4823-A84E-E3B3B2F8657C}" type="presOf" srcId="{5C414174-5E3E-4DF6-849A-57FDB32C073B}" destId="{FA449834-A992-4705-884C-985F898B0D15}" srcOrd="0" destOrd="0" presId="urn:microsoft.com/office/officeart/2018/5/layout/CenteredIconLabelDescriptionList"/>
    <dgm:cxn modelId="{D3C42327-89F9-4062-8AF5-F4E499FC27BC}" type="presOf" srcId="{BD787D84-0A69-47CB-B3E4-78E640E0B763}" destId="{5140D0DA-A0E1-4EF5-AFDA-07D67ABA5A19}" srcOrd="0" destOrd="4" presId="urn:microsoft.com/office/officeart/2018/5/layout/CenteredIconLabelDescriptionList"/>
    <dgm:cxn modelId="{DE4EE830-3ACA-4C79-B67E-F662B25E141F}" type="presOf" srcId="{DB644BE1-69B8-4BE8-9C9A-5139E72E0476}" destId="{0E5F3108-43B6-42A7-AAFF-DD1A214024BF}" srcOrd="0" destOrd="2" presId="urn:microsoft.com/office/officeart/2018/5/layout/CenteredIconLabelDescriptionList"/>
    <dgm:cxn modelId="{129F6537-ADA0-447F-A553-C3C14D30E4C0}" srcId="{5C414174-5E3E-4DF6-849A-57FDB32C073B}" destId="{71CF972D-07A0-4F21-B87A-BD58DD706630}" srcOrd="0" destOrd="0" parTransId="{413875E1-AB5C-4C3D-BA15-E741A3FBFBFC}" sibTransId="{BD4013EB-08CD-4462-99F1-01B1E5E6BC42}"/>
    <dgm:cxn modelId="{099A175F-6B91-4276-AE77-026F96ECEEF8}" type="presOf" srcId="{E20EA473-378F-4F84-A44B-EB8F103DEE22}" destId="{F6BA721C-27A5-4BC9-AD7D-8CA813A93EBC}" srcOrd="0" destOrd="0" presId="urn:microsoft.com/office/officeart/2018/5/layout/CenteredIconLabelDescriptionList"/>
    <dgm:cxn modelId="{D6393347-87DA-439C-997B-E53BBF47A907}" srcId="{3C4604ED-7F7A-4ED6-AEB8-63B3CF8927DA}" destId="{E20EA473-378F-4F84-A44B-EB8F103DEE22}" srcOrd="0" destOrd="0" parTransId="{DBFC6C7A-106D-4183-8954-D9D4069F65D5}" sibTransId="{6DF60146-80D6-402F-A04B-E7AC2A3CFF31}"/>
    <dgm:cxn modelId="{69657A69-96C7-458B-AED6-FFA89BEED0FE}" type="presOf" srcId="{E33D9882-8E01-450E-A501-C856462DD9EF}" destId="{5140D0DA-A0E1-4EF5-AFDA-07D67ABA5A19}" srcOrd="0" destOrd="3" presId="urn:microsoft.com/office/officeart/2018/5/layout/CenteredIconLabelDescriptionList"/>
    <dgm:cxn modelId="{44C3A378-2DA7-458D-A1C6-631FD93F631E}" srcId="{E20EA473-378F-4F84-A44B-EB8F103DEE22}" destId="{FC586DF7-F706-4E53-A598-C0F18AB72051}" srcOrd="0" destOrd="0" parTransId="{18D9C2B7-9FDE-47EB-B92A-4FA2ABD48E62}" sibTransId="{31568F95-C6A1-4E9D-933F-24368A6DEC23}"/>
    <dgm:cxn modelId="{9E8E3E59-26A3-4A67-8613-125CF082B433}" srcId="{5C414174-5E3E-4DF6-849A-57FDB32C073B}" destId="{3CF8ED58-0D2E-4907-8833-3181B91B3028}" srcOrd="4" destOrd="0" parTransId="{8BF375C0-1420-4AD5-AC52-B5D6B3D4A7D4}" sibTransId="{4C98E489-2D2C-4DD6-9AF9-8D1FDE2C3A1A}"/>
    <dgm:cxn modelId="{3BE5CD59-5D5A-4A9D-A407-5865B0A5EF71}" srcId="{5C414174-5E3E-4DF6-849A-57FDB32C073B}" destId="{EC73C946-F56C-4BD1-88A9-DB09F6F10B0E}" srcOrd="1" destOrd="0" parTransId="{4C2946E3-FB18-443F-BA81-455CB1346436}" sibTransId="{2632400C-CA28-44CA-B353-CCFBBA073314}"/>
    <dgm:cxn modelId="{D5E8D97C-7611-4BBE-BE3E-55A39B21ADF3}" type="presOf" srcId="{DD8DB619-9354-48D1-AF54-4CBCA0C4BDD0}" destId="{5140D0DA-A0E1-4EF5-AFDA-07D67ABA5A19}" srcOrd="0" destOrd="1" presId="urn:microsoft.com/office/officeart/2018/5/layout/CenteredIconLabelDescriptionList"/>
    <dgm:cxn modelId="{F469CC7E-708F-484E-9185-7BEAD2D7E529}" srcId="{E20EA473-378F-4F84-A44B-EB8F103DEE22}" destId="{E33D9882-8E01-450E-A501-C856462DD9EF}" srcOrd="3" destOrd="0" parTransId="{DE17D1F1-58A5-46DD-9954-2CA4C814A263}" sibTransId="{04EA1BC7-8C0C-4F10-A5DC-C3695D41D430}"/>
    <dgm:cxn modelId="{9C5F3480-282B-4495-83BF-312DF73D5037}" type="presOf" srcId="{52BD3977-436F-4AB1-A563-36C0FC2212CC}" destId="{5140D0DA-A0E1-4EF5-AFDA-07D67ABA5A19}" srcOrd="0" destOrd="2" presId="urn:microsoft.com/office/officeart/2018/5/layout/CenteredIconLabelDescriptionList"/>
    <dgm:cxn modelId="{0C376888-AA96-4D61-A9A1-7D6A7FFB463F}" srcId="{E20EA473-378F-4F84-A44B-EB8F103DEE22}" destId="{BD787D84-0A69-47CB-B3E4-78E640E0B763}" srcOrd="4" destOrd="0" parTransId="{6C0639FF-0077-42BB-8055-AAEBA1EA31E1}" sibTransId="{4ED45391-4ADC-4521-8907-664F79ADFBD3}"/>
    <dgm:cxn modelId="{58C7938A-1718-4768-86FF-9D3495493146}" type="presOf" srcId="{EC73C946-F56C-4BD1-88A9-DB09F6F10B0E}" destId="{0E5F3108-43B6-42A7-AAFF-DD1A214024BF}" srcOrd="0" destOrd="1" presId="urn:microsoft.com/office/officeart/2018/5/layout/CenteredIconLabelDescriptionList"/>
    <dgm:cxn modelId="{1B6EFE8D-1D94-4F46-92E1-0C48534B6252}" type="presOf" srcId="{71CF972D-07A0-4F21-B87A-BD58DD706630}" destId="{0E5F3108-43B6-42A7-AAFF-DD1A214024BF}" srcOrd="0" destOrd="0" presId="urn:microsoft.com/office/officeart/2018/5/layout/CenteredIconLabelDescriptionList"/>
    <dgm:cxn modelId="{8B2B31B3-5D71-4A1E-8803-1C2654D77CC0}" srcId="{3C4604ED-7F7A-4ED6-AEB8-63B3CF8927DA}" destId="{5C414174-5E3E-4DF6-849A-57FDB32C073B}" srcOrd="1" destOrd="0" parTransId="{FC4FFF84-0F28-4518-944B-291E797D8B5C}" sibTransId="{B4315D77-29BE-454A-B0B9-644C052CE96D}"/>
    <dgm:cxn modelId="{AA813DBD-5C57-40CE-B238-99C926655266}" type="presOf" srcId="{FC586DF7-F706-4E53-A598-C0F18AB72051}" destId="{5140D0DA-A0E1-4EF5-AFDA-07D67ABA5A19}" srcOrd="0" destOrd="0" presId="urn:microsoft.com/office/officeart/2018/5/layout/CenteredIconLabelDescriptionList"/>
    <dgm:cxn modelId="{5C7E9ABE-CCEB-4936-812A-BCBFF642031A}" srcId="{E20EA473-378F-4F84-A44B-EB8F103DEE22}" destId="{52BD3977-436F-4AB1-A563-36C0FC2212CC}" srcOrd="2" destOrd="0" parTransId="{24F7EE93-32B3-4C53-89E6-3E7693D3BA19}" sibTransId="{2535335D-BA67-4A68-AC5F-1926936C4B1B}"/>
    <dgm:cxn modelId="{9F8F6FCD-A9ED-45AE-80FD-908E5BB9CF39}" srcId="{5C414174-5E3E-4DF6-849A-57FDB32C073B}" destId="{DB644BE1-69B8-4BE8-9C9A-5139E72E0476}" srcOrd="2" destOrd="0" parTransId="{C8614C7F-AEDC-4959-8A3C-681F9ACC37E4}" sibTransId="{9D9F26EE-70A3-4F55-B556-058A3D7EBB0F}"/>
    <dgm:cxn modelId="{4C41C1D4-26EF-4EB0-AADB-75688D5BF2BA}" type="presOf" srcId="{3C4604ED-7F7A-4ED6-AEB8-63B3CF8927DA}" destId="{D8563973-A42D-4123-82B9-5EB4A9AAD28C}" srcOrd="0" destOrd="0" presId="urn:microsoft.com/office/officeart/2018/5/layout/CenteredIconLabelDescriptionList"/>
    <dgm:cxn modelId="{BC9AA4DD-E148-4C85-8933-B90F3F16EE98}" type="presOf" srcId="{3CF8ED58-0D2E-4907-8833-3181B91B3028}" destId="{0E5F3108-43B6-42A7-AAFF-DD1A214024BF}" srcOrd="0" destOrd="4" presId="urn:microsoft.com/office/officeart/2018/5/layout/CenteredIconLabelDescriptionList"/>
    <dgm:cxn modelId="{969E60E0-20E0-4F54-A5E6-6BC0EAFBEFBC}" srcId="{E20EA473-378F-4F84-A44B-EB8F103DEE22}" destId="{DD8DB619-9354-48D1-AF54-4CBCA0C4BDD0}" srcOrd="1" destOrd="0" parTransId="{A8470EFF-8B28-4BC0-B217-AD9DFB78FECC}" sibTransId="{54B0FCA7-4B9E-49BD-843E-97E19086B3AD}"/>
    <dgm:cxn modelId="{48F8B7A6-C21B-4F0E-AE07-302E7C943A32}" type="presParOf" srcId="{D8563973-A42D-4123-82B9-5EB4A9AAD28C}" destId="{585DFD61-E37D-4C4E-A78D-3BA3DBA4885D}" srcOrd="0" destOrd="0" presId="urn:microsoft.com/office/officeart/2018/5/layout/CenteredIconLabelDescriptionList"/>
    <dgm:cxn modelId="{20BA271A-3FB9-47BC-850A-3E84E1F2EA3C}" type="presParOf" srcId="{585DFD61-E37D-4C4E-A78D-3BA3DBA4885D}" destId="{D3E3BFFE-FD0B-4643-88F5-6CDDC3F1158D}" srcOrd="0" destOrd="0" presId="urn:microsoft.com/office/officeart/2018/5/layout/CenteredIconLabelDescriptionList"/>
    <dgm:cxn modelId="{1B679972-EB45-46D1-A64C-BD67E0683647}" type="presParOf" srcId="{585DFD61-E37D-4C4E-A78D-3BA3DBA4885D}" destId="{E9C56400-377E-48CF-A190-C5220957182D}" srcOrd="1" destOrd="0" presId="urn:microsoft.com/office/officeart/2018/5/layout/CenteredIconLabelDescriptionList"/>
    <dgm:cxn modelId="{E2712FF7-4233-4CAA-9C17-79AAACBC00F7}" type="presParOf" srcId="{585DFD61-E37D-4C4E-A78D-3BA3DBA4885D}" destId="{F6BA721C-27A5-4BC9-AD7D-8CA813A93EBC}" srcOrd="2" destOrd="0" presId="urn:microsoft.com/office/officeart/2018/5/layout/CenteredIconLabelDescriptionList"/>
    <dgm:cxn modelId="{DD8CEA74-1C6A-4467-9920-F00B6B685683}" type="presParOf" srcId="{585DFD61-E37D-4C4E-A78D-3BA3DBA4885D}" destId="{10EA345E-7B4A-4B79-B825-14CDE25F6116}" srcOrd="3" destOrd="0" presId="urn:microsoft.com/office/officeart/2018/5/layout/CenteredIconLabelDescriptionList"/>
    <dgm:cxn modelId="{A97AA53B-AFE4-45F0-8B7B-A132E0ED308E}" type="presParOf" srcId="{585DFD61-E37D-4C4E-A78D-3BA3DBA4885D}" destId="{5140D0DA-A0E1-4EF5-AFDA-07D67ABA5A19}" srcOrd="4" destOrd="0" presId="urn:microsoft.com/office/officeart/2018/5/layout/CenteredIconLabelDescriptionList"/>
    <dgm:cxn modelId="{C74FA29A-0F6D-47CD-A1D6-585DFBBBEEA4}" type="presParOf" srcId="{D8563973-A42D-4123-82B9-5EB4A9AAD28C}" destId="{3E0E05FE-9665-4FA1-9E86-B99859858E47}" srcOrd="1" destOrd="0" presId="urn:microsoft.com/office/officeart/2018/5/layout/CenteredIconLabelDescriptionList"/>
    <dgm:cxn modelId="{B8055E96-F995-46E0-858A-5880A9E4D395}" type="presParOf" srcId="{D8563973-A42D-4123-82B9-5EB4A9AAD28C}" destId="{22341B25-537E-499D-9B6E-6F8FAD3C0CBF}" srcOrd="2" destOrd="0" presId="urn:microsoft.com/office/officeart/2018/5/layout/CenteredIconLabelDescriptionList"/>
    <dgm:cxn modelId="{35202106-533F-462A-815B-7441895112F9}" type="presParOf" srcId="{22341B25-537E-499D-9B6E-6F8FAD3C0CBF}" destId="{79E8FA14-B584-4581-8475-1D6855378A11}" srcOrd="0" destOrd="0" presId="urn:microsoft.com/office/officeart/2018/5/layout/CenteredIconLabelDescriptionList"/>
    <dgm:cxn modelId="{557A6BB2-46D4-43BC-A15A-C910D97F0A58}" type="presParOf" srcId="{22341B25-537E-499D-9B6E-6F8FAD3C0CBF}" destId="{3F1DCABF-C3FE-4434-A261-676A40DD983F}" srcOrd="1" destOrd="0" presId="urn:microsoft.com/office/officeart/2018/5/layout/CenteredIconLabelDescriptionList"/>
    <dgm:cxn modelId="{91E51F40-92F9-4EEE-A6EA-733EBD64AF55}" type="presParOf" srcId="{22341B25-537E-499D-9B6E-6F8FAD3C0CBF}" destId="{FA449834-A992-4705-884C-985F898B0D15}" srcOrd="2" destOrd="0" presId="urn:microsoft.com/office/officeart/2018/5/layout/CenteredIconLabelDescriptionList"/>
    <dgm:cxn modelId="{38CC530F-D542-4FA7-9A67-21B952E620B7}" type="presParOf" srcId="{22341B25-537E-499D-9B6E-6F8FAD3C0CBF}" destId="{58B175DA-8B70-40FE-A392-271A2F4DB790}" srcOrd="3" destOrd="0" presId="urn:microsoft.com/office/officeart/2018/5/layout/CenteredIconLabelDescriptionList"/>
    <dgm:cxn modelId="{68F9575E-801D-49AA-B35D-AFCA4A55B33A}" type="presParOf" srcId="{22341B25-537E-499D-9B6E-6F8FAD3C0CBF}" destId="{0E5F3108-43B6-42A7-AAFF-DD1A214024B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1CFCC0-0451-4DF0-837B-AF0ED0B92AF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07277DF-EF46-456A-A72C-76610FB12F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What Technique: we are following the Decision tree as our Model.</a:t>
          </a:r>
          <a:endParaRPr lang="en-US"/>
        </a:p>
      </dgm:t>
    </dgm:pt>
    <dgm:pt modelId="{7E06ADF1-153E-4D14-996E-C8C83B135A4C}" type="parTrans" cxnId="{9333B0D5-50AB-4E91-957B-C35253A82550}">
      <dgm:prSet/>
      <dgm:spPr/>
      <dgm:t>
        <a:bodyPr/>
        <a:lstStyle/>
        <a:p>
          <a:endParaRPr lang="en-US"/>
        </a:p>
      </dgm:t>
    </dgm:pt>
    <dgm:pt modelId="{586F2863-6E6A-475D-ADC3-8999BE51B8F7}" type="sibTrans" cxnId="{9333B0D5-50AB-4E91-957B-C35253A82550}">
      <dgm:prSet/>
      <dgm:spPr/>
      <dgm:t>
        <a:bodyPr/>
        <a:lstStyle/>
        <a:p>
          <a:endParaRPr lang="en-US"/>
        </a:p>
      </dgm:t>
    </dgm:pt>
    <dgm:pt modelId="{96DF19F0-FC53-4F96-9F12-BAA8FBB00E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Why: We believe that to illustrate the influence of numerous variables and their significance in forecasting the result of the target variable, so we will go with Decision Tree approach.</a:t>
          </a:r>
          <a:endParaRPr lang="en-US"/>
        </a:p>
      </dgm:t>
    </dgm:pt>
    <dgm:pt modelId="{660FBA00-42D4-4EB0-B560-3BB52066ED9F}" type="parTrans" cxnId="{E77E2AE8-DF3B-49C6-BBA5-158F9B2CB064}">
      <dgm:prSet/>
      <dgm:spPr/>
      <dgm:t>
        <a:bodyPr/>
        <a:lstStyle/>
        <a:p>
          <a:endParaRPr lang="en-US"/>
        </a:p>
      </dgm:t>
    </dgm:pt>
    <dgm:pt modelId="{9CA71689-C7F6-442A-B258-F59488AA09F6}" type="sibTrans" cxnId="{E77E2AE8-DF3B-49C6-BBA5-158F9B2CB064}">
      <dgm:prSet/>
      <dgm:spPr/>
      <dgm:t>
        <a:bodyPr/>
        <a:lstStyle/>
        <a:p>
          <a:endParaRPr lang="en-US"/>
        </a:p>
      </dgm:t>
    </dgm:pt>
    <dgm:pt modelId="{6631A440-486F-4707-9C29-EB92F81D094F}" type="pres">
      <dgm:prSet presAssocID="{611CFCC0-0451-4DF0-837B-AF0ED0B92AF7}" presName="root" presStyleCnt="0">
        <dgm:presLayoutVars>
          <dgm:dir/>
          <dgm:resizeHandles val="exact"/>
        </dgm:presLayoutVars>
      </dgm:prSet>
      <dgm:spPr/>
    </dgm:pt>
    <dgm:pt modelId="{00BC9FED-03B9-4963-BDAD-DE39E1C5B1E1}" type="pres">
      <dgm:prSet presAssocID="{F07277DF-EF46-456A-A72C-76610FB12FB8}" presName="compNode" presStyleCnt="0"/>
      <dgm:spPr/>
    </dgm:pt>
    <dgm:pt modelId="{84AD00BB-2416-4248-BC79-87220039D24C}" type="pres">
      <dgm:prSet presAssocID="{F07277DF-EF46-456A-A72C-76610FB12FB8}" presName="bgRect" presStyleLbl="bgShp" presStyleIdx="0" presStyleCnt="2"/>
      <dgm:spPr/>
    </dgm:pt>
    <dgm:pt modelId="{C014ED5B-E458-4D0F-B15D-4CCC36049941}" type="pres">
      <dgm:prSet presAssocID="{F07277DF-EF46-456A-A72C-76610FB12FB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036A274A-0414-46BD-B804-7C8B7A6F1EEF}" type="pres">
      <dgm:prSet presAssocID="{F07277DF-EF46-456A-A72C-76610FB12FB8}" presName="spaceRect" presStyleCnt="0"/>
      <dgm:spPr/>
    </dgm:pt>
    <dgm:pt modelId="{5882BFDB-52C9-437D-8F19-5949FB77DB04}" type="pres">
      <dgm:prSet presAssocID="{F07277DF-EF46-456A-A72C-76610FB12FB8}" presName="parTx" presStyleLbl="revTx" presStyleIdx="0" presStyleCnt="2">
        <dgm:presLayoutVars>
          <dgm:chMax val="0"/>
          <dgm:chPref val="0"/>
        </dgm:presLayoutVars>
      </dgm:prSet>
      <dgm:spPr/>
    </dgm:pt>
    <dgm:pt modelId="{4F7B3A17-EF92-45FE-8FE6-14BF79E0B96A}" type="pres">
      <dgm:prSet presAssocID="{586F2863-6E6A-475D-ADC3-8999BE51B8F7}" presName="sibTrans" presStyleCnt="0"/>
      <dgm:spPr/>
    </dgm:pt>
    <dgm:pt modelId="{EC2A6A03-B2A6-42CB-A583-51B81B81FF0B}" type="pres">
      <dgm:prSet presAssocID="{96DF19F0-FC53-4F96-9F12-BAA8FBB00E5E}" presName="compNode" presStyleCnt="0"/>
      <dgm:spPr/>
    </dgm:pt>
    <dgm:pt modelId="{DD5665F1-EF69-4B5D-A407-145BC86CC9F0}" type="pres">
      <dgm:prSet presAssocID="{96DF19F0-FC53-4F96-9F12-BAA8FBB00E5E}" presName="bgRect" presStyleLbl="bgShp" presStyleIdx="1" presStyleCnt="2"/>
      <dgm:spPr/>
    </dgm:pt>
    <dgm:pt modelId="{D8375BED-3540-4863-B664-24803B53D3E8}" type="pres">
      <dgm:prSet presAssocID="{96DF19F0-FC53-4F96-9F12-BAA8FBB00E5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DFF373F1-4834-4CDA-89FD-1B5127406D37}" type="pres">
      <dgm:prSet presAssocID="{96DF19F0-FC53-4F96-9F12-BAA8FBB00E5E}" presName="spaceRect" presStyleCnt="0"/>
      <dgm:spPr/>
    </dgm:pt>
    <dgm:pt modelId="{8D013EA1-598A-42FD-A5A1-636E9251EBF1}" type="pres">
      <dgm:prSet presAssocID="{96DF19F0-FC53-4F96-9F12-BAA8FBB00E5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97C860B-E7B1-47DB-BCF3-C868902CC884}" type="presOf" srcId="{611CFCC0-0451-4DF0-837B-AF0ED0B92AF7}" destId="{6631A440-486F-4707-9C29-EB92F81D094F}" srcOrd="0" destOrd="0" presId="urn:microsoft.com/office/officeart/2018/2/layout/IconVerticalSolidList"/>
    <dgm:cxn modelId="{D6186AB6-1447-40E6-BB04-9133DC20D76C}" type="presOf" srcId="{96DF19F0-FC53-4F96-9F12-BAA8FBB00E5E}" destId="{8D013EA1-598A-42FD-A5A1-636E9251EBF1}" srcOrd="0" destOrd="0" presId="urn:microsoft.com/office/officeart/2018/2/layout/IconVerticalSolidList"/>
    <dgm:cxn modelId="{9333B0D5-50AB-4E91-957B-C35253A82550}" srcId="{611CFCC0-0451-4DF0-837B-AF0ED0B92AF7}" destId="{F07277DF-EF46-456A-A72C-76610FB12FB8}" srcOrd="0" destOrd="0" parTransId="{7E06ADF1-153E-4D14-996E-C8C83B135A4C}" sibTransId="{586F2863-6E6A-475D-ADC3-8999BE51B8F7}"/>
    <dgm:cxn modelId="{3D16FED7-F9C3-4468-98B6-E230CC004DD1}" type="presOf" srcId="{F07277DF-EF46-456A-A72C-76610FB12FB8}" destId="{5882BFDB-52C9-437D-8F19-5949FB77DB04}" srcOrd="0" destOrd="0" presId="urn:microsoft.com/office/officeart/2018/2/layout/IconVerticalSolidList"/>
    <dgm:cxn modelId="{E77E2AE8-DF3B-49C6-BBA5-158F9B2CB064}" srcId="{611CFCC0-0451-4DF0-837B-AF0ED0B92AF7}" destId="{96DF19F0-FC53-4F96-9F12-BAA8FBB00E5E}" srcOrd="1" destOrd="0" parTransId="{660FBA00-42D4-4EB0-B560-3BB52066ED9F}" sibTransId="{9CA71689-C7F6-442A-B258-F59488AA09F6}"/>
    <dgm:cxn modelId="{951D4DB3-816C-468F-90AB-23B41849FDF4}" type="presParOf" srcId="{6631A440-486F-4707-9C29-EB92F81D094F}" destId="{00BC9FED-03B9-4963-BDAD-DE39E1C5B1E1}" srcOrd="0" destOrd="0" presId="urn:microsoft.com/office/officeart/2018/2/layout/IconVerticalSolidList"/>
    <dgm:cxn modelId="{919451BC-0E5F-4DC3-B1B2-4DB9C378DCA6}" type="presParOf" srcId="{00BC9FED-03B9-4963-BDAD-DE39E1C5B1E1}" destId="{84AD00BB-2416-4248-BC79-87220039D24C}" srcOrd="0" destOrd="0" presId="urn:microsoft.com/office/officeart/2018/2/layout/IconVerticalSolidList"/>
    <dgm:cxn modelId="{D08D3BC8-11BC-40D5-9B24-96D7D2E1CC3A}" type="presParOf" srcId="{00BC9FED-03B9-4963-BDAD-DE39E1C5B1E1}" destId="{C014ED5B-E458-4D0F-B15D-4CCC36049941}" srcOrd="1" destOrd="0" presId="urn:microsoft.com/office/officeart/2018/2/layout/IconVerticalSolidList"/>
    <dgm:cxn modelId="{6848E351-CB10-4DE3-A290-8BDADA5C8C97}" type="presParOf" srcId="{00BC9FED-03B9-4963-BDAD-DE39E1C5B1E1}" destId="{036A274A-0414-46BD-B804-7C8B7A6F1EEF}" srcOrd="2" destOrd="0" presId="urn:microsoft.com/office/officeart/2018/2/layout/IconVerticalSolidList"/>
    <dgm:cxn modelId="{A6202C33-4DA3-470D-B28F-3EDAE680513B}" type="presParOf" srcId="{00BC9FED-03B9-4963-BDAD-DE39E1C5B1E1}" destId="{5882BFDB-52C9-437D-8F19-5949FB77DB04}" srcOrd="3" destOrd="0" presId="urn:microsoft.com/office/officeart/2018/2/layout/IconVerticalSolidList"/>
    <dgm:cxn modelId="{5A5E2448-6689-4C7E-B8A1-8B7416470A86}" type="presParOf" srcId="{6631A440-486F-4707-9C29-EB92F81D094F}" destId="{4F7B3A17-EF92-45FE-8FE6-14BF79E0B96A}" srcOrd="1" destOrd="0" presId="urn:microsoft.com/office/officeart/2018/2/layout/IconVerticalSolidList"/>
    <dgm:cxn modelId="{79E861B5-A79A-42EC-9F3B-50BD63F54FEC}" type="presParOf" srcId="{6631A440-486F-4707-9C29-EB92F81D094F}" destId="{EC2A6A03-B2A6-42CB-A583-51B81B81FF0B}" srcOrd="2" destOrd="0" presId="urn:microsoft.com/office/officeart/2018/2/layout/IconVerticalSolidList"/>
    <dgm:cxn modelId="{BF712BE2-AA48-4F11-AFFE-C40762958785}" type="presParOf" srcId="{EC2A6A03-B2A6-42CB-A583-51B81B81FF0B}" destId="{DD5665F1-EF69-4B5D-A407-145BC86CC9F0}" srcOrd="0" destOrd="0" presId="urn:microsoft.com/office/officeart/2018/2/layout/IconVerticalSolidList"/>
    <dgm:cxn modelId="{7F3F734C-FBCB-4B8B-B979-DE55BE462F41}" type="presParOf" srcId="{EC2A6A03-B2A6-42CB-A583-51B81B81FF0B}" destId="{D8375BED-3540-4863-B664-24803B53D3E8}" srcOrd="1" destOrd="0" presId="urn:microsoft.com/office/officeart/2018/2/layout/IconVerticalSolidList"/>
    <dgm:cxn modelId="{E5E3A9E5-F4DF-4ECC-B5AE-8ABF6397BD89}" type="presParOf" srcId="{EC2A6A03-B2A6-42CB-A583-51B81B81FF0B}" destId="{DFF373F1-4834-4CDA-89FD-1B5127406D37}" srcOrd="2" destOrd="0" presId="urn:microsoft.com/office/officeart/2018/2/layout/IconVerticalSolidList"/>
    <dgm:cxn modelId="{3ACB1FF3-26E3-4F26-B4CB-D2A503ED8A23}" type="presParOf" srcId="{EC2A6A03-B2A6-42CB-A583-51B81B81FF0B}" destId="{8D013EA1-598A-42FD-A5A1-636E9251EBF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744B88-D209-4A13-A742-2C0C4EA6897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5_2" csCatId="accent5" phldr="1"/>
      <dgm:spPr/>
      <dgm:t>
        <a:bodyPr/>
        <a:lstStyle/>
        <a:p>
          <a:endParaRPr lang="en-US"/>
        </a:p>
      </dgm:t>
    </dgm:pt>
    <dgm:pt modelId="{DC310A2A-C75E-4211-8001-81520B4902F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We used the decision Tree classifier as our model and found out the AUC and Accuracy.</a:t>
          </a:r>
          <a:endParaRPr lang="en-US"/>
        </a:p>
      </dgm:t>
    </dgm:pt>
    <dgm:pt modelId="{3A52F684-77C5-4225-9FAB-F23AEA35AF20}" type="parTrans" cxnId="{392C5B2C-748A-4834-9913-133924197569}">
      <dgm:prSet/>
      <dgm:spPr/>
      <dgm:t>
        <a:bodyPr/>
        <a:lstStyle/>
        <a:p>
          <a:endParaRPr lang="en-US"/>
        </a:p>
      </dgm:t>
    </dgm:pt>
    <dgm:pt modelId="{02FEDD3A-ADE1-4C85-8BF6-09C2BEBAD95D}" type="sibTrans" cxnId="{392C5B2C-748A-4834-9913-133924197569}">
      <dgm:prSet/>
      <dgm:spPr/>
      <dgm:t>
        <a:bodyPr/>
        <a:lstStyle/>
        <a:p>
          <a:endParaRPr lang="en-US"/>
        </a:p>
      </dgm:t>
    </dgm:pt>
    <dgm:pt modelId="{A09D0F09-8EB7-4EB8-9E52-157C245CF8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 we took the 25 % test data, we are having 1600 customers in test data and we can perform the forecast future churn on them.</a:t>
          </a:r>
        </a:p>
      </dgm:t>
    </dgm:pt>
    <dgm:pt modelId="{94A1CFF3-D597-41A9-962B-8570D855EC27}" type="parTrans" cxnId="{DBF922FF-A2BD-4927-80E2-1B402EE942AD}">
      <dgm:prSet/>
      <dgm:spPr/>
      <dgm:t>
        <a:bodyPr/>
        <a:lstStyle/>
        <a:p>
          <a:endParaRPr lang="en-US"/>
        </a:p>
      </dgm:t>
    </dgm:pt>
    <dgm:pt modelId="{364ACCDD-35C1-476D-AEEA-CDBB7E2B7E06}" type="sibTrans" cxnId="{DBF922FF-A2BD-4927-80E2-1B402EE942AD}">
      <dgm:prSet/>
      <dgm:spPr/>
      <dgm:t>
        <a:bodyPr/>
        <a:lstStyle/>
        <a:p>
          <a:endParaRPr lang="en-US"/>
        </a:p>
      </dgm:t>
    </dgm:pt>
    <dgm:pt modelId="{2E8A4AAA-6527-4019-B292-838D8EF5C1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findings are</a:t>
          </a:r>
        </a:p>
      </dgm:t>
    </dgm:pt>
    <dgm:pt modelId="{67E38384-B740-462B-8E12-F8A2F0A634ED}" type="parTrans" cxnId="{36A5CEF1-691D-42F3-B7D1-C191E9DB335C}">
      <dgm:prSet/>
      <dgm:spPr/>
      <dgm:t>
        <a:bodyPr/>
        <a:lstStyle/>
        <a:p>
          <a:endParaRPr lang="en-US"/>
        </a:p>
      </dgm:t>
    </dgm:pt>
    <dgm:pt modelId="{F80D5F8D-FBBA-420A-95A8-500118BBC672}" type="sibTrans" cxnId="{36A5CEF1-691D-42F3-B7D1-C191E9DB335C}">
      <dgm:prSet/>
      <dgm:spPr/>
      <dgm:t>
        <a:bodyPr/>
        <a:lstStyle/>
        <a:p>
          <a:endParaRPr lang="en-US"/>
        </a:p>
      </dgm:t>
    </dgm:pt>
    <dgm:pt modelId="{D52191E9-B930-4F3F-B82A-A8A699CDC0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1453 customers are not ready to move out of ABC wireless network.</a:t>
          </a:r>
        </a:p>
      </dgm:t>
    </dgm:pt>
    <dgm:pt modelId="{6C93C722-95FC-405A-96E7-171BC3EFDB28}" type="parTrans" cxnId="{7FEE9619-6650-41C3-935F-C6C5444D08FF}">
      <dgm:prSet/>
      <dgm:spPr/>
      <dgm:t>
        <a:bodyPr/>
        <a:lstStyle/>
        <a:p>
          <a:endParaRPr lang="en-US"/>
        </a:p>
      </dgm:t>
    </dgm:pt>
    <dgm:pt modelId="{E2AE60DB-1DB4-4BAD-A1E4-1BF1A83BE815}" type="sibTrans" cxnId="{7FEE9619-6650-41C3-935F-C6C5444D08FF}">
      <dgm:prSet/>
      <dgm:spPr/>
      <dgm:t>
        <a:bodyPr/>
        <a:lstStyle/>
        <a:p>
          <a:endParaRPr lang="en-US"/>
        </a:p>
      </dgm:t>
    </dgm:pt>
    <dgm:pt modelId="{85D0C78E-AF46-4D60-88FB-0A43894E10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147 customers moving from ABC wireless to another network.</a:t>
          </a:r>
        </a:p>
      </dgm:t>
    </dgm:pt>
    <dgm:pt modelId="{F5B98A23-805A-474F-9053-355DFB53A42E}" type="parTrans" cxnId="{D78A0A5B-E1B8-4D73-BEBE-CBC78BF87A49}">
      <dgm:prSet/>
      <dgm:spPr/>
      <dgm:t>
        <a:bodyPr/>
        <a:lstStyle/>
        <a:p>
          <a:endParaRPr lang="en-US"/>
        </a:p>
      </dgm:t>
    </dgm:pt>
    <dgm:pt modelId="{632C3AB7-336A-46A4-A41B-39A464D5D7B7}" type="sibTrans" cxnId="{D78A0A5B-E1B8-4D73-BEBE-CBC78BF87A49}">
      <dgm:prSet/>
      <dgm:spPr/>
      <dgm:t>
        <a:bodyPr/>
        <a:lstStyle/>
        <a:p>
          <a:endParaRPr lang="en-US"/>
        </a:p>
      </dgm:t>
    </dgm:pt>
    <dgm:pt modelId="{3566C70B-FB0F-4802-93B1-7EC81841CC00}" type="pres">
      <dgm:prSet presAssocID="{7F744B88-D209-4A13-A742-2C0C4EA6897D}" presName="root" presStyleCnt="0">
        <dgm:presLayoutVars>
          <dgm:dir/>
          <dgm:resizeHandles val="exact"/>
        </dgm:presLayoutVars>
      </dgm:prSet>
      <dgm:spPr/>
    </dgm:pt>
    <dgm:pt modelId="{CA97AAF2-E145-4BCC-82AB-877D0001B9CA}" type="pres">
      <dgm:prSet presAssocID="{DC310A2A-C75E-4211-8001-81520B4902F8}" presName="compNode" presStyleCnt="0"/>
      <dgm:spPr/>
    </dgm:pt>
    <dgm:pt modelId="{E58F632A-E05F-4422-B38C-ADE7A3E17841}" type="pres">
      <dgm:prSet presAssocID="{DC310A2A-C75E-4211-8001-81520B4902F8}" presName="bgRect" presStyleLbl="bgShp" presStyleIdx="0" presStyleCnt="4"/>
      <dgm:spPr/>
    </dgm:pt>
    <dgm:pt modelId="{5C541F7D-CE90-4221-B106-464BD8C8BB9E}" type="pres">
      <dgm:prSet presAssocID="{DC310A2A-C75E-4211-8001-81520B4902F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27B2C923-18CA-40AC-8A27-7EE6AA928616}" type="pres">
      <dgm:prSet presAssocID="{DC310A2A-C75E-4211-8001-81520B4902F8}" presName="spaceRect" presStyleCnt="0"/>
      <dgm:spPr/>
    </dgm:pt>
    <dgm:pt modelId="{80443AE9-7B64-45CE-8F0E-7314EA31E8A1}" type="pres">
      <dgm:prSet presAssocID="{DC310A2A-C75E-4211-8001-81520B4902F8}" presName="parTx" presStyleLbl="revTx" presStyleIdx="0" presStyleCnt="5">
        <dgm:presLayoutVars>
          <dgm:chMax val="0"/>
          <dgm:chPref val="0"/>
        </dgm:presLayoutVars>
      </dgm:prSet>
      <dgm:spPr/>
    </dgm:pt>
    <dgm:pt modelId="{18BF9A89-9066-4113-AC4F-402986887E18}" type="pres">
      <dgm:prSet presAssocID="{02FEDD3A-ADE1-4C85-8BF6-09C2BEBAD95D}" presName="sibTrans" presStyleCnt="0"/>
      <dgm:spPr/>
    </dgm:pt>
    <dgm:pt modelId="{301D6C47-70C3-4DE4-B714-5B16CF458942}" type="pres">
      <dgm:prSet presAssocID="{A09D0F09-8EB7-4EB8-9E52-157C245CF820}" presName="compNode" presStyleCnt="0"/>
      <dgm:spPr/>
    </dgm:pt>
    <dgm:pt modelId="{02340578-7D22-4107-8E05-C629571BDE50}" type="pres">
      <dgm:prSet presAssocID="{A09D0F09-8EB7-4EB8-9E52-157C245CF820}" presName="bgRect" presStyleLbl="bgShp" presStyleIdx="1" presStyleCnt="4"/>
      <dgm:spPr/>
    </dgm:pt>
    <dgm:pt modelId="{A0AE9046-9332-437D-86F9-31B0BF974410}" type="pres">
      <dgm:prSet presAssocID="{A09D0F09-8EB7-4EB8-9E52-157C245CF82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F855005F-027D-4773-BF27-5C44DAB7BBF2}" type="pres">
      <dgm:prSet presAssocID="{A09D0F09-8EB7-4EB8-9E52-157C245CF820}" presName="spaceRect" presStyleCnt="0"/>
      <dgm:spPr/>
    </dgm:pt>
    <dgm:pt modelId="{2B307684-B830-4E22-AF71-692610EC81C9}" type="pres">
      <dgm:prSet presAssocID="{A09D0F09-8EB7-4EB8-9E52-157C245CF820}" presName="parTx" presStyleLbl="revTx" presStyleIdx="1" presStyleCnt="5">
        <dgm:presLayoutVars>
          <dgm:chMax val="0"/>
          <dgm:chPref val="0"/>
        </dgm:presLayoutVars>
      </dgm:prSet>
      <dgm:spPr/>
    </dgm:pt>
    <dgm:pt modelId="{D6F97030-26A0-476A-B20E-50BCC21C79E9}" type="pres">
      <dgm:prSet presAssocID="{364ACCDD-35C1-476D-AEEA-CDBB7E2B7E06}" presName="sibTrans" presStyleCnt="0"/>
      <dgm:spPr/>
    </dgm:pt>
    <dgm:pt modelId="{7BF7FD80-CE62-48BF-BD81-8B52BE7B7901}" type="pres">
      <dgm:prSet presAssocID="{2E8A4AAA-6527-4019-B292-838D8EF5C179}" presName="compNode" presStyleCnt="0"/>
      <dgm:spPr/>
    </dgm:pt>
    <dgm:pt modelId="{2FF52FFC-E37C-4DC7-AE50-677DA397BBF8}" type="pres">
      <dgm:prSet presAssocID="{2E8A4AAA-6527-4019-B292-838D8EF5C179}" presName="bgRect" presStyleLbl="bgShp" presStyleIdx="2" presStyleCnt="4" custLinFactNeighborX="0" custLinFactNeighborY="159"/>
      <dgm:spPr/>
    </dgm:pt>
    <dgm:pt modelId="{E57BDA51-E139-4302-AC27-235CED0B41D9}" type="pres">
      <dgm:prSet presAssocID="{2E8A4AAA-6527-4019-B292-838D8EF5C17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413E2B5-061E-4EE8-B6B5-AF03067B350E}" type="pres">
      <dgm:prSet presAssocID="{2E8A4AAA-6527-4019-B292-838D8EF5C179}" presName="spaceRect" presStyleCnt="0"/>
      <dgm:spPr/>
    </dgm:pt>
    <dgm:pt modelId="{CE854D0D-57AF-4D84-AF15-1ED111DEE87D}" type="pres">
      <dgm:prSet presAssocID="{2E8A4AAA-6527-4019-B292-838D8EF5C179}" presName="parTx" presStyleLbl="revTx" presStyleIdx="2" presStyleCnt="5">
        <dgm:presLayoutVars>
          <dgm:chMax val="0"/>
          <dgm:chPref val="0"/>
        </dgm:presLayoutVars>
      </dgm:prSet>
      <dgm:spPr/>
    </dgm:pt>
    <dgm:pt modelId="{B70A51AB-226B-4983-A3EE-B369CEC17B8F}" type="pres">
      <dgm:prSet presAssocID="{F80D5F8D-FBBA-420A-95A8-500118BBC672}" presName="sibTrans" presStyleCnt="0"/>
      <dgm:spPr/>
    </dgm:pt>
    <dgm:pt modelId="{31BA0090-978F-4855-AFAC-551859D5C901}" type="pres">
      <dgm:prSet presAssocID="{D52191E9-B930-4F3F-B82A-A8A699CDC0EA}" presName="compNode" presStyleCnt="0"/>
      <dgm:spPr/>
    </dgm:pt>
    <dgm:pt modelId="{10C9ABF5-5EAA-498D-B487-3CBAAF65DDBD}" type="pres">
      <dgm:prSet presAssocID="{D52191E9-B930-4F3F-B82A-A8A699CDC0EA}" presName="bgRect" presStyleLbl="bgShp" presStyleIdx="3" presStyleCnt="4"/>
      <dgm:spPr/>
    </dgm:pt>
    <dgm:pt modelId="{D0037A3D-A868-480D-9399-22024659B576}" type="pres">
      <dgm:prSet presAssocID="{D52191E9-B930-4F3F-B82A-A8A699CDC0E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3354E523-006B-4CE4-8660-45240B7C5159}" type="pres">
      <dgm:prSet presAssocID="{D52191E9-B930-4F3F-B82A-A8A699CDC0EA}" presName="spaceRect" presStyleCnt="0"/>
      <dgm:spPr/>
    </dgm:pt>
    <dgm:pt modelId="{906348E8-7D62-4F20-B41D-FE0DB63B672D}" type="pres">
      <dgm:prSet presAssocID="{D52191E9-B930-4F3F-B82A-A8A699CDC0EA}" presName="parTx" presStyleLbl="revTx" presStyleIdx="3" presStyleCnt="5">
        <dgm:presLayoutVars>
          <dgm:chMax val="0"/>
          <dgm:chPref val="0"/>
        </dgm:presLayoutVars>
      </dgm:prSet>
      <dgm:spPr/>
    </dgm:pt>
    <dgm:pt modelId="{4D6DA22C-E99D-4C53-971A-C97FED74D278}" type="pres">
      <dgm:prSet presAssocID="{D52191E9-B930-4F3F-B82A-A8A699CDC0EA}" presName="desTx" presStyleLbl="revTx" presStyleIdx="4" presStyleCnt="5">
        <dgm:presLayoutVars/>
      </dgm:prSet>
      <dgm:spPr/>
    </dgm:pt>
  </dgm:ptLst>
  <dgm:cxnLst>
    <dgm:cxn modelId="{7FEE9619-6650-41C3-935F-C6C5444D08FF}" srcId="{7F744B88-D209-4A13-A742-2C0C4EA6897D}" destId="{D52191E9-B930-4F3F-B82A-A8A699CDC0EA}" srcOrd="3" destOrd="0" parTransId="{6C93C722-95FC-405A-96E7-171BC3EFDB28}" sibTransId="{E2AE60DB-1DB4-4BAD-A1E4-1BF1A83BE815}"/>
    <dgm:cxn modelId="{392C5B2C-748A-4834-9913-133924197569}" srcId="{7F744B88-D209-4A13-A742-2C0C4EA6897D}" destId="{DC310A2A-C75E-4211-8001-81520B4902F8}" srcOrd="0" destOrd="0" parTransId="{3A52F684-77C5-4225-9FAB-F23AEA35AF20}" sibTransId="{02FEDD3A-ADE1-4C85-8BF6-09C2BEBAD95D}"/>
    <dgm:cxn modelId="{D78A0A5B-E1B8-4D73-BEBE-CBC78BF87A49}" srcId="{D52191E9-B930-4F3F-B82A-A8A699CDC0EA}" destId="{85D0C78E-AF46-4D60-88FB-0A43894E1019}" srcOrd="0" destOrd="0" parTransId="{F5B98A23-805A-474F-9053-355DFB53A42E}" sibTransId="{632C3AB7-336A-46A4-A41B-39A464D5D7B7}"/>
    <dgm:cxn modelId="{E1A43666-1924-441F-B223-3811B1028636}" type="presOf" srcId="{7F744B88-D209-4A13-A742-2C0C4EA6897D}" destId="{3566C70B-FB0F-4802-93B1-7EC81841CC00}" srcOrd="0" destOrd="0" presId="urn:microsoft.com/office/officeart/2018/2/layout/IconVerticalSolidList"/>
    <dgm:cxn modelId="{8053F286-D823-44EC-B9DF-8A98A8C80C26}" type="presOf" srcId="{DC310A2A-C75E-4211-8001-81520B4902F8}" destId="{80443AE9-7B64-45CE-8F0E-7314EA31E8A1}" srcOrd="0" destOrd="0" presId="urn:microsoft.com/office/officeart/2018/2/layout/IconVerticalSolidList"/>
    <dgm:cxn modelId="{D108B1B7-DB64-4C26-8F5B-F9261A9E5624}" type="presOf" srcId="{D52191E9-B930-4F3F-B82A-A8A699CDC0EA}" destId="{906348E8-7D62-4F20-B41D-FE0DB63B672D}" srcOrd="0" destOrd="0" presId="urn:microsoft.com/office/officeart/2018/2/layout/IconVerticalSolidList"/>
    <dgm:cxn modelId="{DD334CED-2BD9-4F3B-9F44-15960EB998C6}" type="presOf" srcId="{A09D0F09-8EB7-4EB8-9E52-157C245CF820}" destId="{2B307684-B830-4E22-AF71-692610EC81C9}" srcOrd="0" destOrd="0" presId="urn:microsoft.com/office/officeart/2018/2/layout/IconVerticalSolidList"/>
    <dgm:cxn modelId="{36A5CEF1-691D-42F3-B7D1-C191E9DB335C}" srcId="{7F744B88-D209-4A13-A742-2C0C4EA6897D}" destId="{2E8A4AAA-6527-4019-B292-838D8EF5C179}" srcOrd="2" destOrd="0" parTransId="{67E38384-B740-462B-8E12-F8A2F0A634ED}" sibTransId="{F80D5F8D-FBBA-420A-95A8-500118BBC672}"/>
    <dgm:cxn modelId="{73BAF3F7-2903-4DDD-86E5-28876D2F19F4}" type="presOf" srcId="{85D0C78E-AF46-4D60-88FB-0A43894E1019}" destId="{4D6DA22C-E99D-4C53-971A-C97FED74D278}" srcOrd="0" destOrd="0" presId="urn:microsoft.com/office/officeart/2018/2/layout/IconVerticalSolidList"/>
    <dgm:cxn modelId="{DBF922FF-A2BD-4927-80E2-1B402EE942AD}" srcId="{7F744B88-D209-4A13-A742-2C0C4EA6897D}" destId="{A09D0F09-8EB7-4EB8-9E52-157C245CF820}" srcOrd="1" destOrd="0" parTransId="{94A1CFF3-D597-41A9-962B-8570D855EC27}" sibTransId="{364ACCDD-35C1-476D-AEEA-CDBB7E2B7E06}"/>
    <dgm:cxn modelId="{9A2590FF-C1DD-4F29-9839-4BDD2AEC537A}" type="presOf" srcId="{2E8A4AAA-6527-4019-B292-838D8EF5C179}" destId="{CE854D0D-57AF-4D84-AF15-1ED111DEE87D}" srcOrd="0" destOrd="0" presId="urn:microsoft.com/office/officeart/2018/2/layout/IconVerticalSolidList"/>
    <dgm:cxn modelId="{8E016707-0B2A-490A-BD93-0A96345C75BC}" type="presParOf" srcId="{3566C70B-FB0F-4802-93B1-7EC81841CC00}" destId="{CA97AAF2-E145-4BCC-82AB-877D0001B9CA}" srcOrd="0" destOrd="0" presId="urn:microsoft.com/office/officeart/2018/2/layout/IconVerticalSolidList"/>
    <dgm:cxn modelId="{C9C85A37-3D46-4410-8682-2BA5042F585A}" type="presParOf" srcId="{CA97AAF2-E145-4BCC-82AB-877D0001B9CA}" destId="{E58F632A-E05F-4422-B38C-ADE7A3E17841}" srcOrd="0" destOrd="0" presId="urn:microsoft.com/office/officeart/2018/2/layout/IconVerticalSolidList"/>
    <dgm:cxn modelId="{A7E749B6-FFA2-426D-B7CC-EF89A3852204}" type="presParOf" srcId="{CA97AAF2-E145-4BCC-82AB-877D0001B9CA}" destId="{5C541F7D-CE90-4221-B106-464BD8C8BB9E}" srcOrd="1" destOrd="0" presId="urn:microsoft.com/office/officeart/2018/2/layout/IconVerticalSolidList"/>
    <dgm:cxn modelId="{90074732-758C-42A3-A34E-305A55630821}" type="presParOf" srcId="{CA97AAF2-E145-4BCC-82AB-877D0001B9CA}" destId="{27B2C923-18CA-40AC-8A27-7EE6AA928616}" srcOrd="2" destOrd="0" presId="urn:microsoft.com/office/officeart/2018/2/layout/IconVerticalSolidList"/>
    <dgm:cxn modelId="{03090021-7D73-4D41-9F5B-821C2A1A4270}" type="presParOf" srcId="{CA97AAF2-E145-4BCC-82AB-877D0001B9CA}" destId="{80443AE9-7B64-45CE-8F0E-7314EA31E8A1}" srcOrd="3" destOrd="0" presId="urn:microsoft.com/office/officeart/2018/2/layout/IconVerticalSolidList"/>
    <dgm:cxn modelId="{51085328-3A83-424A-81AF-E61B7CC895DB}" type="presParOf" srcId="{3566C70B-FB0F-4802-93B1-7EC81841CC00}" destId="{18BF9A89-9066-4113-AC4F-402986887E18}" srcOrd="1" destOrd="0" presId="urn:microsoft.com/office/officeart/2018/2/layout/IconVerticalSolidList"/>
    <dgm:cxn modelId="{266A53EA-F96D-4CC1-95D4-962A58AB68C2}" type="presParOf" srcId="{3566C70B-FB0F-4802-93B1-7EC81841CC00}" destId="{301D6C47-70C3-4DE4-B714-5B16CF458942}" srcOrd="2" destOrd="0" presId="urn:microsoft.com/office/officeart/2018/2/layout/IconVerticalSolidList"/>
    <dgm:cxn modelId="{4DD76AFC-7297-4C63-92A4-EDFC493FDCEB}" type="presParOf" srcId="{301D6C47-70C3-4DE4-B714-5B16CF458942}" destId="{02340578-7D22-4107-8E05-C629571BDE50}" srcOrd="0" destOrd="0" presId="urn:microsoft.com/office/officeart/2018/2/layout/IconVerticalSolidList"/>
    <dgm:cxn modelId="{DDA2F2A1-D720-4318-8405-3BA8CB779094}" type="presParOf" srcId="{301D6C47-70C3-4DE4-B714-5B16CF458942}" destId="{A0AE9046-9332-437D-86F9-31B0BF974410}" srcOrd="1" destOrd="0" presId="urn:microsoft.com/office/officeart/2018/2/layout/IconVerticalSolidList"/>
    <dgm:cxn modelId="{A24DB307-2312-4546-AE7D-B584755B10C1}" type="presParOf" srcId="{301D6C47-70C3-4DE4-B714-5B16CF458942}" destId="{F855005F-027D-4773-BF27-5C44DAB7BBF2}" srcOrd="2" destOrd="0" presId="urn:microsoft.com/office/officeart/2018/2/layout/IconVerticalSolidList"/>
    <dgm:cxn modelId="{9B14B3A7-C24A-48BC-9C4D-A63DE5546C0E}" type="presParOf" srcId="{301D6C47-70C3-4DE4-B714-5B16CF458942}" destId="{2B307684-B830-4E22-AF71-692610EC81C9}" srcOrd="3" destOrd="0" presId="urn:microsoft.com/office/officeart/2018/2/layout/IconVerticalSolidList"/>
    <dgm:cxn modelId="{DA659AF4-82E7-440E-9867-20BA7FF80C89}" type="presParOf" srcId="{3566C70B-FB0F-4802-93B1-7EC81841CC00}" destId="{D6F97030-26A0-476A-B20E-50BCC21C79E9}" srcOrd="3" destOrd="0" presId="urn:microsoft.com/office/officeart/2018/2/layout/IconVerticalSolidList"/>
    <dgm:cxn modelId="{BC630F62-980F-46F1-9017-FC6F820055BB}" type="presParOf" srcId="{3566C70B-FB0F-4802-93B1-7EC81841CC00}" destId="{7BF7FD80-CE62-48BF-BD81-8B52BE7B7901}" srcOrd="4" destOrd="0" presId="urn:microsoft.com/office/officeart/2018/2/layout/IconVerticalSolidList"/>
    <dgm:cxn modelId="{63A179FC-FAFF-40C9-9249-9D061BE68722}" type="presParOf" srcId="{7BF7FD80-CE62-48BF-BD81-8B52BE7B7901}" destId="{2FF52FFC-E37C-4DC7-AE50-677DA397BBF8}" srcOrd="0" destOrd="0" presId="urn:microsoft.com/office/officeart/2018/2/layout/IconVerticalSolidList"/>
    <dgm:cxn modelId="{773DB68B-8563-4985-92CA-558ED152E63C}" type="presParOf" srcId="{7BF7FD80-CE62-48BF-BD81-8B52BE7B7901}" destId="{E57BDA51-E139-4302-AC27-235CED0B41D9}" srcOrd="1" destOrd="0" presId="urn:microsoft.com/office/officeart/2018/2/layout/IconVerticalSolidList"/>
    <dgm:cxn modelId="{AB3DBFC7-4438-4AA3-BE84-8CB1EECAF980}" type="presParOf" srcId="{7BF7FD80-CE62-48BF-BD81-8B52BE7B7901}" destId="{D413E2B5-061E-4EE8-B6B5-AF03067B350E}" srcOrd="2" destOrd="0" presId="urn:microsoft.com/office/officeart/2018/2/layout/IconVerticalSolidList"/>
    <dgm:cxn modelId="{9C68AE8F-9F64-47F1-95E0-A23050670CEE}" type="presParOf" srcId="{7BF7FD80-CE62-48BF-BD81-8B52BE7B7901}" destId="{CE854D0D-57AF-4D84-AF15-1ED111DEE87D}" srcOrd="3" destOrd="0" presId="urn:microsoft.com/office/officeart/2018/2/layout/IconVerticalSolidList"/>
    <dgm:cxn modelId="{176CBF96-825F-4020-92AB-276BCE50B565}" type="presParOf" srcId="{3566C70B-FB0F-4802-93B1-7EC81841CC00}" destId="{B70A51AB-226B-4983-A3EE-B369CEC17B8F}" srcOrd="5" destOrd="0" presId="urn:microsoft.com/office/officeart/2018/2/layout/IconVerticalSolidList"/>
    <dgm:cxn modelId="{DFC1BFCC-6F01-4700-85EE-B86DB7973679}" type="presParOf" srcId="{3566C70B-FB0F-4802-93B1-7EC81841CC00}" destId="{31BA0090-978F-4855-AFAC-551859D5C901}" srcOrd="6" destOrd="0" presId="urn:microsoft.com/office/officeart/2018/2/layout/IconVerticalSolidList"/>
    <dgm:cxn modelId="{67E1BB8E-9398-426C-B0B0-DF7A48C903B8}" type="presParOf" srcId="{31BA0090-978F-4855-AFAC-551859D5C901}" destId="{10C9ABF5-5EAA-498D-B487-3CBAAF65DDBD}" srcOrd="0" destOrd="0" presId="urn:microsoft.com/office/officeart/2018/2/layout/IconVerticalSolidList"/>
    <dgm:cxn modelId="{6374F415-C1BF-429B-AD4D-63CE4A75E746}" type="presParOf" srcId="{31BA0090-978F-4855-AFAC-551859D5C901}" destId="{D0037A3D-A868-480D-9399-22024659B576}" srcOrd="1" destOrd="0" presId="urn:microsoft.com/office/officeart/2018/2/layout/IconVerticalSolidList"/>
    <dgm:cxn modelId="{BF5FDAA4-680A-4757-A5FD-32A6FAD22C0A}" type="presParOf" srcId="{31BA0090-978F-4855-AFAC-551859D5C901}" destId="{3354E523-006B-4CE4-8660-45240B7C5159}" srcOrd="2" destOrd="0" presId="urn:microsoft.com/office/officeart/2018/2/layout/IconVerticalSolidList"/>
    <dgm:cxn modelId="{AA444710-9685-48DC-BBE0-D2433E9231DA}" type="presParOf" srcId="{31BA0090-978F-4855-AFAC-551859D5C901}" destId="{906348E8-7D62-4F20-B41D-FE0DB63B672D}" srcOrd="3" destOrd="0" presId="urn:microsoft.com/office/officeart/2018/2/layout/IconVerticalSolidList"/>
    <dgm:cxn modelId="{242941E9-8B36-449A-81F4-83A1E5D191D0}" type="presParOf" srcId="{31BA0090-978F-4855-AFAC-551859D5C901}" destId="{4D6DA22C-E99D-4C53-971A-C97FED74D27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55FF4-E715-4579-BFCD-F9125DFDDEAD}">
      <dsp:nvSpPr>
        <dsp:cNvPr id="0" name=""/>
        <dsp:cNvSpPr/>
      </dsp:nvSpPr>
      <dsp:spPr>
        <a:xfrm>
          <a:off x="0" y="1863"/>
          <a:ext cx="6373813" cy="7938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43F20-EEFE-401C-BCBD-A9C6C370E379}">
      <dsp:nvSpPr>
        <dsp:cNvPr id="0" name=""/>
        <dsp:cNvSpPr/>
      </dsp:nvSpPr>
      <dsp:spPr>
        <a:xfrm>
          <a:off x="240152" y="180489"/>
          <a:ext cx="436641" cy="436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61268-2084-436C-9D5C-9A0BAAEBDFA3}">
      <dsp:nvSpPr>
        <dsp:cNvPr id="0" name=""/>
        <dsp:cNvSpPr/>
      </dsp:nvSpPr>
      <dsp:spPr>
        <a:xfrm>
          <a:off x="916946" y="1863"/>
          <a:ext cx="5456867" cy="793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0" tIns="84020" rIns="84020" bIns="8402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Problem</a:t>
          </a:r>
        </a:p>
      </dsp:txBody>
      <dsp:txXfrm>
        <a:off x="916946" y="1863"/>
        <a:ext cx="5456867" cy="793892"/>
      </dsp:txXfrm>
    </dsp:sp>
    <dsp:sp modelId="{848EC0BC-8C6C-44B7-B139-CB8D53931E74}">
      <dsp:nvSpPr>
        <dsp:cNvPr id="0" name=""/>
        <dsp:cNvSpPr/>
      </dsp:nvSpPr>
      <dsp:spPr>
        <a:xfrm>
          <a:off x="0" y="994229"/>
          <a:ext cx="6373813" cy="7938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7A21E4-8AE4-4B2C-B3C7-14885E285853}">
      <dsp:nvSpPr>
        <dsp:cNvPr id="0" name=""/>
        <dsp:cNvSpPr/>
      </dsp:nvSpPr>
      <dsp:spPr>
        <a:xfrm>
          <a:off x="240152" y="1172855"/>
          <a:ext cx="436641" cy="436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996F7-3927-4845-B69C-35A15D0B9D0F}">
      <dsp:nvSpPr>
        <dsp:cNvPr id="0" name=""/>
        <dsp:cNvSpPr/>
      </dsp:nvSpPr>
      <dsp:spPr>
        <a:xfrm>
          <a:off x="916946" y="994229"/>
          <a:ext cx="5456867" cy="793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0" tIns="84020" rIns="84020" bIns="8402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Objective</a:t>
          </a:r>
        </a:p>
      </dsp:txBody>
      <dsp:txXfrm>
        <a:off x="916946" y="994229"/>
        <a:ext cx="5456867" cy="793892"/>
      </dsp:txXfrm>
    </dsp:sp>
    <dsp:sp modelId="{F6904F85-9D6A-4907-B372-6C9F793BE283}">
      <dsp:nvSpPr>
        <dsp:cNvPr id="0" name=""/>
        <dsp:cNvSpPr/>
      </dsp:nvSpPr>
      <dsp:spPr>
        <a:xfrm>
          <a:off x="0" y="1986595"/>
          <a:ext cx="6373813" cy="7938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A5AD9-4D05-4F82-A969-A43AD467567C}">
      <dsp:nvSpPr>
        <dsp:cNvPr id="0" name=""/>
        <dsp:cNvSpPr/>
      </dsp:nvSpPr>
      <dsp:spPr>
        <a:xfrm>
          <a:off x="240152" y="2165221"/>
          <a:ext cx="436641" cy="436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591648-5FD3-49CF-9B73-3A01E2A77BBC}">
      <dsp:nvSpPr>
        <dsp:cNvPr id="0" name=""/>
        <dsp:cNvSpPr/>
      </dsp:nvSpPr>
      <dsp:spPr>
        <a:xfrm>
          <a:off x="916946" y="1986595"/>
          <a:ext cx="5456867" cy="793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0" tIns="84020" rIns="84020" bIns="8402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Overview of data</a:t>
          </a:r>
        </a:p>
      </dsp:txBody>
      <dsp:txXfrm>
        <a:off x="916946" y="1986595"/>
        <a:ext cx="5456867" cy="793892"/>
      </dsp:txXfrm>
    </dsp:sp>
    <dsp:sp modelId="{016519DB-E18F-4E5D-B726-6A6785526A2F}">
      <dsp:nvSpPr>
        <dsp:cNvPr id="0" name=""/>
        <dsp:cNvSpPr/>
      </dsp:nvSpPr>
      <dsp:spPr>
        <a:xfrm>
          <a:off x="0" y="2978961"/>
          <a:ext cx="6373813" cy="7938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0F25A-36B9-4152-BA7A-A99DC7A24A7A}">
      <dsp:nvSpPr>
        <dsp:cNvPr id="0" name=""/>
        <dsp:cNvSpPr/>
      </dsp:nvSpPr>
      <dsp:spPr>
        <a:xfrm>
          <a:off x="240152" y="3157587"/>
          <a:ext cx="436641" cy="436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84EDE-41A5-41F9-B2CC-5E71A2204B33}">
      <dsp:nvSpPr>
        <dsp:cNvPr id="0" name=""/>
        <dsp:cNvSpPr/>
      </dsp:nvSpPr>
      <dsp:spPr>
        <a:xfrm>
          <a:off x="916946" y="2978961"/>
          <a:ext cx="5456867" cy="793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0" tIns="84020" rIns="84020" bIns="8402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Techniques</a:t>
          </a:r>
        </a:p>
      </dsp:txBody>
      <dsp:txXfrm>
        <a:off x="916946" y="2978961"/>
        <a:ext cx="5456867" cy="793892"/>
      </dsp:txXfrm>
    </dsp:sp>
    <dsp:sp modelId="{A86CB666-3C2A-4CC7-ADAF-2272DFB520A9}">
      <dsp:nvSpPr>
        <dsp:cNvPr id="0" name=""/>
        <dsp:cNvSpPr/>
      </dsp:nvSpPr>
      <dsp:spPr>
        <a:xfrm>
          <a:off x="0" y="3971327"/>
          <a:ext cx="6373813" cy="7938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0A2EB3-04C0-4827-BBAB-DFC89B7246D5}">
      <dsp:nvSpPr>
        <dsp:cNvPr id="0" name=""/>
        <dsp:cNvSpPr/>
      </dsp:nvSpPr>
      <dsp:spPr>
        <a:xfrm>
          <a:off x="240152" y="4149953"/>
          <a:ext cx="436641" cy="4366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F983D-B70C-4A57-9A03-4B565FF0C854}">
      <dsp:nvSpPr>
        <dsp:cNvPr id="0" name=""/>
        <dsp:cNvSpPr/>
      </dsp:nvSpPr>
      <dsp:spPr>
        <a:xfrm>
          <a:off x="916946" y="3971327"/>
          <a:ext cx="5456867" cy="793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0" tIns="84020" rIns="84020" bIns="8402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Result</a:t>
          </a:r>
        </a:p>
      </dsp:txBody>
      <dsp:txXfrm>
        <a:off x="916946" y="3971327"/>
        <a:ext cx="5456867" cy="793892"/>
      </dsp:txXfrm>
    </dsp:sp>
    <dsp:sp modelId="{0FC9787D-877B-4514-9375-C7C38290B64E}">
      <dsp:nvSpPr>
        <dsp:cNvPr id="0" name=""/>
        <dsp:cNvSpPr/>
      </dsp:nvSpPr>
      <dsp:spPr>
        <a:xfrm>
          <a:off x="0" y="4963693"/>
          <a:ext cx="6373813" cy="7938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02C2F-DF65-4FA0-AEE2-410F54935A35}">
      <dsp:nvSpPr>
        <dsp:cNvPr id="0" name=""/>
        <dsp:cNvSpPr/>
      </dsp:nvSpPr>
      <dsp:spPr>
        <a:xfrm>
          <a:off x="240152" y="5142319"/>
          <a:ext cx="436641" cy="43664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7E1C7-A58B-42A2-8B2D-F326B5614C6F}">
      <dsp:nvSpPr>
        <dsp:cNvPr id="0" name=""/>
        <dsp:cNvSpPr/>
      </dsp:nvSpPr>
      <dsp:spPr>
        <a:xfrm>
          <a:off x="916946" y="4963693"/>
          <a:ext cx="5456867" cy="793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0" tIns="84020" rIns="84020" bIns="8402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</a:t>
          </a:r>
        </a:p>
      </dsp:txBody>
      <dsp:txXfrm>
        <a:off x="916946" y="4963693"/>
        <a:ext cx="5456867" cy="7938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E3BFFE-FD0B-4643-88F5-6CDDC3F1158D}">
      <dsp:nvSpPr>
        <dsp:cNvPr id="0" name=""/>
        <dsp:cNvSpPr/>
      </dsp:nvSpPr>
      <dsp:spPr>
        <a:xfrm>
          <a:off x="954449" y="121795"/>
          <a:ext cx="1024734" cy="10247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BA721C-27A5-4BC9-AD7D-8CA813A93EBC}">
      <dsp:nvSpPr>
        <dsp:cNvPr id="0" name=""/>
        <dsp:cNvSpPr/>
      </dsp:nvSpPr>
      <dsp:spPr>
        <a:xfrm>
          <a:off x="2910" y="1383712"/>
          <a:ext cx="2927812" cy="439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/>
            <a:t>Demographics</a:t>
          </a:r>
        </a:p>
      </dsp:txBody>
      <dsp:txXfrm>
        <a:off x="2910" y="1383712"/>
        <a:ext cx="2927812" cy="439171"/>
      </dsp:txXfrm>
    </dsp:sp>
    <dsp:sp modelId="{5140D0DA-A0E1-4EF5-AFDA-07D67ABA5A19}">
      <dsp:nvSpPr>
        <dsp:cNvPr id="0" name=""/>
        <dsp:cNvSpPr/>
      </dsp:nvSpPr>
      <dsp:spPr>
        <a:xfrm>
          <a:off x="2910" y="1933201"/>
          <a:ext cx="2927812" cy="3704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State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Account length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Area code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International plan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Voice-mail plan</a:t>
          </a:r>
          <a:endParaRPr lang="en-US" sz="1700" kern="1200"/>
        </a:p>
      </dsp:txBody>
      <dsp:txXfrm>
        <a:off x="2910" y="1933201"/>
        <a:ext cx="2927812" cy="3704452"/>
      </dsp:txXfrm>
    </dsp:sp>
    <dsp:sp modelId="{79E8FA14-B584-4581-8475-1D6855378A11}">
      <dsp:nvSpPr>
        <dsp:cNvPr id="0" name=""/>
        <dsp:cNvSpPr/>
      </dsp:nvSpPr>
      <dsp:spPr>
        <a:xfrm>
          <a:off x="4394629" y="121795"/>
          <a:ext cx="1024734" cy="10247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49834-A992-4705-884C-985F898B0D15}">
      <dsp:nvSpPr>
        <dsp:cNvPr id="0" name=""/>
        <dsp:cNvSpPr/>
      </dsp:nvSpPr>
      <dsp:spPr>
        <a:xfrm>
          <a:off x="3443090" y="1383712"/>
          <a:ext cx="2927812" cy="439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600" kern="1200"/>
            <a:t>Calling Behaviour</a:t>
          </a:r>
          <a:endParaRPr lang="en-US" sz="2600" kern="1200"/>
        </a:p>
      </dsp:txBody>
      <dsp:txXfrm>
        <a:off x="3443090" y="1383712"/>
        <a:ext cx="2927812" cy="439171"/>
      </dsp:txXfrm>
    </dsp:sp>
    <dsp:sp modelId="{0E5F3108-43B6-42A7-AAFF-DD1A214024BF}">
      <dsp:nvSpPr>
        <dsp:cNvPr id="0" name=""/>
        <dsp:cNvSpPr/>
      </dsp:nvSpPr>
      <dsp:spPr>
        <a:xfrm>
          <a:off x="3443090" y="1933201"/>
          <a:ext cx="2927812" cy="3704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Number of messages, number of calls to customer service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Total day minutes, Total day calls, Total day charge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Total evening minutes, Total evening calls ,Total evening charges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Total night minutes, Total night calls ,Total night charges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Total International minutes, Total International calls,Total International charges</a:t>
          </a:r>
          <a:endParaRPr lang="en-US" sz="1700" kern="1200"/>
        </a:p>
      </dsp:txBody>
      <dsp:txXfrm>
        <a:off x="3443090" y="1933201"/>
        <a:ext cx="2927812" cy="3704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AD00BB-2416-4248-BC79-87220039D24C}">
      <dsp:nvSpPr>
        <dsp:cNvPr id="0" name=""/>
        <dsp:cNvSpPr/>
      </dsp:nvSpPr>
      <dsp:spPr>
        <a:xfrm>
          <a:off x="0" y="935910"/>
          <a:ext cx="6373813" cy="17278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4ED5B-E458-4D0F-B15D-4CCC36049941}">
      <dsp:nvSpPr>
        <dsp:cNvPr id="0" name=""/>
        <dsp:cNvSpPr/>
      </dsp:nvSpPr>
      <dsp:spPr>
        <a:xfrm>
          <a:off x="522670" y="1324673"/>
          <a:ext cx="950309" cy="9503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82BFDB-52C9-437D-8F19-5949FB77DB04}">
      <dsp:nvSpPr>
        <dsp:cNvPr id="0" name=""/>
        <dsp:cNvSpPr/>
      </dsp:nvSpPr>
      <dsp:spPr>
        <a:xfrm>
          <a:off x="1995649" y="935910"/>
          <a:ext cx="4378164" cy="172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63" tIns="182863" rIns="182863" bIns="18286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What Technique: we are following the Decision tree as our Model.</a:t>
          </a:r>
          <a:endParaRPr lang="en-US" sz="1700" kern="1200"/>
        </a:p>
      </dsp:txBody>
      <dsp:txXfrm>
        <a:off x="1995649" y="935910"/>
        <a:ext cx="4378164" cy="1727835"/>
      </dsp:txXfrm>
    </dsp:sp>
    <dsp:sp modelId="{DD5665F1-EF69-4B5D-A407-145BC86CC9F0}">
      <dsp:nvSpPr>
        <dsp:cNvPr id="0" name=""/>
        <dsp:cNvSpPr/>
      </dsp:nvSpPr>
      <dsp:spPr>
        <a:xfrm>
          <a:off x="0" y="3095704"/>
          <a:ext cx="6373813" cy="17278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375BED-3540-4863-B664-24803B53D3E8}">
      <dsp:nvSpPr>
        <dsp:cNvPr id="0" name=""/>
        <dsp:cNvSpPr/>
      </dsp:nvSpPr>
      <dsp:spPr>
        <a:xfrm>
          <a:off x="522670" y="3484467"/>
          <a:ext cx="950309" cy="9503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013EA1-598A-42FD-A5A1-636E9251EBF1}">
      <dsp:nvSpPr>
        <dsp:cNvPr id="0" name=""/>
        <dsp:cNvSpPr/>
      </dsp:nvSpPr>
      <dsp:spPr>
        <a:xfrm>
          <a:off x="1995649" y="3095704"/>
          <a:ext cx="4378164" cy="172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63" tIns="182863" rIns="182863" bIns="18286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Why: We believe that to illustrate the influence of numerous variables and their significance in forecasting the result of the target variable, so we will go with Decision Tree approach.</a:t>
          </a:r>
          <a:endParaRPr lang="en-US" sz="1700" kern="1200"/>
        </a:p>
      </dsp:txBody>
      <dsp:txXfrm>
        <a:off x="1995649" y="3095704"/>
        <a:ext cx="4378164" cy="17278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8F632A-E05F-4422-B38C-ADE7A3E17841}">
      <dsp:nvSpPr>
        <dsp:cNvPr id="0" name=""/>
        <dsp:cNvSpPr/>
      </dsp:nvSpPr>
      <dsp:spPr>
        <a:xfrm>
          <a:off x="0" y="5200"/>
          <a:ext cx="4500563" cy="12103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541F7D-CE90-4221-B106-464BD8C8BB9E}">
      <dsp:nvSpPr>
        <dsp:cNvPr id="0" name=""/>
        <dsp:cNvSpPr/>
      </dsp:nvSpPr>
      <dsp:spPr>
        <a:xfrm>
          <a:off x="366123" y="277523"/>
          <a:ext cx="665679" cy="6656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43AE9-7B64-45CE-8F0E-7314EA31E8A1}">
      <dsp:nvSpPr>
        <dsp:cNvPr id="0" name=""/>
        <dsp:cNvSpPr/>
      </dsp:nvSpPr>
      <dsp:spPr>
        <a:xfrm>
          <a:off x="1397926" y="5200"/>
          <a:ext cx="3101269" cy="1210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93" tIns="128093" rIns="128093" bIns="12809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We used the decision Tree classifier as our model and found out the AUC and Accuracy.</a:t>
          </a:r>
          <a:endParaRPr lang="en-US" sz="1400" kern="1200"/>
        </a:p>
      </dsp:txBody>
      <dsp:txXfrm>
        <a:off x="1397926" y="5200"/>
        <a:ext cx="3101269" cy="1210326"/>
      </dsp:txXfrm>
    </dsp:sp>
    <dsp:sp modelId="{02340578-7D22-4107-8E05-C629571BDE50}">
      <dsp:nvSpPr>
        <dsp:cNvPr id="0" name=""/>
        <dsp:cNvSpPr/>
      </dsp:nvSpPr>
      <dsp:spPr>
        <a:xfrm>
          <a:off x="0" y="1518108"/>
          <a:ext cx="4500563" cy="12103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AE9046-9332-437D-86F9-31B0BF974410}">
      <dsp:nvSpPr>
        <dsp:cNvPr id="0" name=""/>
        <dsp:cNvSpPr/>
      </dsp:nvSpPr>
      <dsp:spPr>
        <a:xfrm>
          <a:off x="366123" y="1790431"/>
          <a:ext cx="665679" cy="6656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07684-B830-4E22-AF71-692610EC81C9}">
      <dsp:nvSpPr>
        <dsp:cNvPr id="0" name=""/>
        <dsp:cNvSpPr/>
      </dsp:nvSpPr>
      <dsp:spPr>
        <a:xfrm>
          <a:off x="1397926" y="1518108"/>
          <a:ext cx="3101269" cy="1210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93" tIns="128093" rIns="128093" bIns="12809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As we took the 25 % test data, we are having 1600 customers in test data and we can perform the forecast future churn on them.</a:t>
          </a:r>
        </a:p>
      </dsp:txBody>
      <dsp:txXfrm>
        <a:off x="1397926" y="1518108"/>
        <a:ext cx="3101269" cy="1210326"/>
      </dsp:txXfrm>
    </dsp:sp>
    <dsp:sp modelId="{2FF52FFC-E37C-4DC7-AE50-677DA397BBF8}">
      <dsp:nvSpPr>
        <dsp:cNvPr id="0" name=""/>
        <dsp:cNvSpPr/>
      </dsp:nvSpPr>
      <dsp:spPr>
        <a:xfrm>
          <a:off x="0" y="3032940"/>
          <a:ext cx="4500563" cy="12103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7BDA51-E139-4302-AC27-235CED0B41D9}">
      <dsp:nvSpPr>
        <dsp:cNvPr id="0" name=""/>
        <dsp:cNvSpPr/>
      </dsp:nvSpPr>
      <dsp:spPr>
        <a:xfrm>
          <a:off x="366123" y="3303339"/>
          <a:ext cx="665679" cy="6656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54D0D-57AF-4D84-AF15-1ED111DEE87D}">
      <dsp:nvSpPr>
        <dsp:cNvPr id="0" name=""/>
        <dsp:cNvSpPr/>
      </dsp:nvSpPr>
      <dsp:spPr>
        <a:xfrm>
          <a:off x="1397926" y="3031015"/>
          <a:ext cx="3101269" cy="1210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93" tIns="128093" rIns="128093" bIns="12809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findings are</a:t>
          </a:r>
        </a:p>
      </dsp:txBody>
      <dsp:txXfrm>
        <a:off x="1397926" y="3031015"/>
        <a:ext cx="3101269" cy="1210326"/>
      </dsp:txXfrm>
    </dsp:sp>
    <dsp:sp modelId="{10C9ABF5-5EAA-498D-B487-3CBAAF65DDBD}">
      <dsp:nvSpPr>
        <dsp:cNvPr id="0" name=""/>
        <dsp:cNvSpPr/>
      </dsp:nvSpPr>
      <dsp:spPr>
        <a:xfrm>
          <a:off x="0" y="4543923"/>
          <a:ext cx="4500563" cy="12103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037A3D-A868-480D-9399-22024659B576}">
      <dsp:nvSpPr>
        <dsp:cNvPr id="0" name=""/>
        <dsp:cNvSpPr/>
      </dsp:nvSpPr>
      <dsp:spPr>
        <a:xfrm>
          <a:off x="366123" y="4816246"/>
          <a:ext cx="665679" cy="6656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6348E8-7D62-4F20-B41D-FE0DB63B672D}">
      <dsp:nvSpPr>
        <dsp:cNvPr id="0" name=""/>
        <dsp:cNvSpPr/>
      </dsp:nvSpPr>
      <dsp:spPr>
        <a:xfrm>
          <a:off x="1397926" y="4543923"/>
          <a:ext cx="2025253" cy="1210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93" tIns="128093" rIns="128093" bIns="12809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1453 customers are not ready to move out of ABC wireless network.</a:t>
          </a:r>
        </a:p>
      </dsp:txBody>
      <dsp:txXfrm>
        <a:off x="1397926" y="4543923"/>
        <a:ext cx="2025253" cy="1210326"/>
      </dsp:txXfrm>
    </dsp:sp>
    <dsp:sp modelId="{4D6DA22C-E99D-4C53-971A-C97FED74D278}">
      <dsp:nvSpPr>
        <dsp:cNvPr id="0" name=""/>
        <dsp:cNvSpPr/>
      </dsp:nvSpPr>
      <dsp:spPr>
        <a:xfrm>
          <a:off x="3423180" y="4543923"/>
          <a:ext cx="1076016" cy="12103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93" tIns="128093" rIns="128093" bIns="12809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147 customers moving from ABC wireless to another network.</a:t>
          </a:r>
        </a:p>
      </dsp:txBody>
      <dsp:txXfrm>
        <a:off x="3423180" y="4543923"/>
        <a:ext cx="1076016" cy="1210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December 10,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803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December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0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December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0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December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5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December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December 10,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7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December 10,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2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December 10,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993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December 10,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1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December 10,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8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December 10,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8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December 10,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42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36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Oval 38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: Shape 40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61" name="Rectangle 42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F5DDE-66C5-96CD-F667-3B3149AB9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4508500"/>
            <a:ext cx="4500562" cy="156295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Churn Data Prediction in Telecom Industry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66E2E7-29C9-2B4C-12C1-1C4451B682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72" b="28889"/>
          <a:stretch/>
        </p:blipFill>
        <p:spPr>
          <a:xfrm>
            <a:off x="20" y="1"/>
            <a:ext cx="12191980" cy="3777175"/>
          </a:xfrm>
          <a:custGeom>
            <a:avLst/>
            <a:gdLst/>
            <a:ahLst/>
            <a:cxnLst/>
            <a:rect l="l" t="t" r="r" b="b"/>
            <a:pathLst>
              <a:path w="12192000" h="3777175">
                <a:moveTo>
                  <a:pt x="0" y="0"/>
                </a:moveTo>
                <a:lnTo>
                  <a:pt x="12192000" y="0"/>
                </a:lnTo>
                <a:lnTo>
                  <a:pt x="12192000" y="3777175"/>
                </a:lnTo>
                <a:lnTo>
                  <a:pt x="0" y="3777175"/>
                </a:lnTo>
                <a:close/>
              </a:path>
            </a:pathLst>
          </a:custGeom>
        </p:spPr>
      </p:pic>
      <p:sp>
        <p:nvSpPr>
          <p:cNvPr id="45" name="Oval 44">
            <a:extLst>
              <a:ext uri="{FF2B5EF4-FFF2-40B4-BE49-F238E27FC236}">
                <a16:creationId xmlns:a16="http://schemas.microsoft.com/office/drawing/2014/main" id="{C5D31EF7-7A67-43B2-8B5E-B4A6241B1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13" y="360283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427D5-FD6D-D417-848F-90A8F6D66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2024" y="4568500"/>
            <a:ext cx="3059113" cy="1562959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Presented by</a:t>
            </a:r>
          </a:p>
          <a:p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Pratheek</a:t>
            </a: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sreerangam</a:t>
            </a: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Pavan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Chaitanya.b</a:t>
            </a: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Pravalika </a:t>
            </a:r>
            <a:r>
              <a:rPr lang="en-US" sz="2000" dirty="0" err="1">
                <a:solidFill>
                  <a:schemeClr val="tx1">
                    <a:alpha val="60000"/>
                  </a:schemeClr>
                </a:solidFill>
              </a:rPr>
              <a:t>girneni</a:t>
            </a: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439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Freeform: Shape 110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23" name="Oval 110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24" name="Oval 110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125" name="Group 110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126" name="Freeform: Shape 111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7" name="Freeform: Shape 111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28" name="Oval 111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9" name="Oval 111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130" name="Rectangle 111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E8CFE-337A-9667-7136-4E770511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026" name="Picture 2" descr="7 Steps of Business Analytics Process title banner">
            <a:extLst>
              <a:ext uri="{FF2B5EF4-FFF2-40B4-BE49-F238E27FC236}">
                <a16:creationId xmlns:a16="http://schemas.microsoft.com/office/drawing/2014/main" id="{1C722797-B9B9-57E5-19AB-EA70678FA1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1" r="33039" b="-1"/>
          <a:stretch/>
        </p:blipFill>
        <p:spPr bwMode="auto"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0" name="Oval 1119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22" name="Oval 1121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5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04426A-CEA3-211C-D561-F147C9980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9BE8F3-1A58-23EC-5D5C-BA1279F6A7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756511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00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FD267-07AB-9BA3-AE4D-A07181671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1412" y="549275"/>
            <a:ext cx="5437185" cy="1997855"/>
          </a:xfrm>
        </p:spPr>
        <p:txBody>
          <a:bodyPr wrap="square" anchor="b">
            <a:normAutofit/>
          </a:bodyPr>
          <a:lstStyle/>
          <a:p>
            <a:r>
              <a:rPr lang="en-US"/>
              <a:t>Problem:</a:t>
            </a:r>
            <a:endParaRPr lang="en-US" dirty="0"/>
          </a:p>
        </p:txBody>
      </p:sp>
      <p:pic>
        <p:nvPicPr>
          <p:cNvPr id="41" name="Graphic 6" descr="Wireless">
            <a:extLst>
              <a:ext uri="{FF2B5EF4-FFF2-40B4-BE49-F238E27FC236}">
                <a16:creationId xmlns:a16="http://schemas.microsoft.com/office/drawing/2014/main" id="{DEC00F6D-E86D-E583-77CB-63DC5B0CC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403" y="882969"/>
            <a:ext cx="5092062" cy="5092062"/>
          </a:xfrm>
          <a:custGeom>
            <a:avLst/>
            <a:gdLst/>
            <a:ahLst/>
            <a:cxnLst/>
            <a:rect l="l" t="t" r="r" b="b"/>
            <a:pathLst>
              <a:path w="5092062" h="5759450">
                <a:moveTo>
                  <a:pt x="0" y="0"/>
                </a:moveTo>
                <a:lnTo>
                  <a:pt x="5092062" y="0"/>
                </a:lnTo>
                <a:lnTo>
                  <a:pt x="509206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E05E-2244-6EF1-A77E-48ACD87F5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1410" y="2677306"/>
            <a:ext cx="5437187" cy="3415519"/>
          </a:xfrm>
        </p:spPr>
        <p:txBody>
          <a:bodyPr anchor="t">
            <a:normAutofit/>
          </a:bodyPr>
          <a:lstStyle/>
          <a:p>
            <a:r>
              <a:rPr lang="en-US" sz="2000"/>
              <a:t>ABC Wireless network, has asked to develop a model based on customer churn with the aim of classifying the key factors from their existing customer  data that impacts customer exit from the network</a:t>
            </a:r>
          </a:p>
        </p:txBody>
      </p:sp>
    </p:spTree>
    <p:extLst>
      <p:ext uri="{BB962C8B-B14F-4D97-AF65-F5344CB8AC3E}">
        <p14:creationId xmlns:p14="http://schemas.microsoft.com/office/powerpoint/2010/main" val="2316288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3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C7E13-AAF3-F153-B589-15CB9ED4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48B56-377C-36E8-CABA-274D833FE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1"/>
            <a:ext cx="3565525" cy="1997856"/>
          </a:xfrm>
        </p:spPr>
        <p:txBody>
          <a:bodyPr anchor="t">
            <a:noAutofit/>
          </a:bodyPr>
          <a:lstStyle/>
          <a:p>
            <a:r>
              <a:rPr lang="en-US" dirty="0"/>
              <a:t>Building a model which can predict the customers who are more likely to churn based on the data given by ABC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</a:t>
            </a:r>
            <a:r>
              <a:rPr lang="en-US" dirty="0"/>
              <a:t> Network.</a:t>
            </a:r>
          </a:p>
        </p:txBody>
      </p:sp>
      <p:pic>
        <p:nvPicPr>
          <p:cNvPr id="5" name="Picture 4" descr="Web of wires connecting pins">
            <a:extLst>
              <a:ext uri="{FF2B5EF4-FFF2-40B4-BE49-F238E27FC236}">
                <a16:creationId xmlns:a16="http://schemas.microsoft.com/office/drawing/2014/main" id="{A87F2053-E002-E9B0-3F47-2977935A47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9" r="23178" b="-1"/>
          <a:stretch/>
        </p:blipFill>
        <p:spPr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54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C08A2-B709-F6A4-5636-6CB6A2E35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r>
              <a:rPr lang="en-US" sz="6400"/>
              <a:t>Overview of Data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0205E53-D75C-4F15-A4A3-21DA0826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2950" y="623661"/>
            <a:ext cx="667800" cy="631474"/>
            <a:chOff x="8069541" y="1262702"/>
            <a:chExt cx="667800" cy="631474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B48C7E5-9699-4FB1-9EEE-581C68629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16993F2-7052-4269-8B81-AC271D2D9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52D58DC7-20C8-4471-BAA7-B296A2AEC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84" y="49771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E4AABAC-100B-437F-86D3-981412859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261346" y="5733597"/>
            <a:ext cx="1758388" cy="926985"/>
          </a:xfrm>
          <a:custGeom>
            <a:avLst/>
            <a:gdLst>
              <a:gd name="connsiteX0" fmla="*/ 1486881 w 1758388"/>
              <a:gd name="connsiteY0" fmla="*/ 271508 h 926985"/>
              <a:gd name="connsiteX1" fmla="*/ 1758388 w 1758388"/>
              <a:gd name="connsiteY1" fmla="*/ 926985 h 926985"/>
              <a:gd name="connsiteX2" fmla="*/ 1294895 w 1758388"/>
              <a:gd name="connsiteY2" fmla="*/ 926985 h 926985"/>
              <a:gd name="connsiteX3" fmla="*/ 831404 w 1758388"/>
              <a:gd name="connsiteY3" fmla="*/ 463493 h 926985"/>
              <a:gd name="connsiteX4" fmla="*/ 377328 w 1758388"/>
              <a:gd name="connsiteY4" fmla="*/ 833575 h 926985"/>
              <a:gd name="connsiteX5" fmla="*/ 371585 w 1758388"/>
              <a:gd name="connsiteY5" fmla="*/ 890552 h 926985"/>
              <a:gd name="connsiteX6" fmla="*/ 0 w 1758388"/>
              <a:gd name="connsiteY6" fmla="*/ 518968 h 926985"/>
              <a:gd name="connsiteX7" fmla="*/ 16301 w 1758388"/>
              <a:gd name="connsiteY7" fmla="*/ 485129 h 926985"/>
              <a:gd name="connsiteX8" fmla="*/ 831403 w 1758388"/>
              <a:gd name="connsiteY8" fmla="*/ 0 h 926985"/>
              <a:gd name="connsiteX9" fmla="*/ 1486881 w 1758388"/>
              <a:gd name="connsiteY9" fmla="*/ 271508 h 926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8388" h="926985">
                <a:moveTo>
                  <a:pt x="1486881" y="271508"/>
                </a:moveTo>
                <a:cubicBezTo>
                  <a:pt x="1654632" y="439259"/>
                  <a:pt x="1758388" y="671005"/>
                  <a:pt x="1758388" y="926985"/>
                </a:cubicBezTo>
                <a:lnTo>
                  <a:pt x="1294895" y="926985"/>
                </a:lnTo>
                <a:cubicBezTo>
                  <a:pt x="1294895" y="671005"/>
                  <a:pt x="1087383" y="463493"/>
                  <a:pt x="831404" y="463493"/>
                </a:cubicBezTo>
                <a:cubicBezTo>
                  <a:pt x="607421" y="463493"/>
                  <a:pt x="420547" y="622370"/>
                  <a:pt x="377328" y="833575"/>
                </a:cubicBezTo>
                <a:lnTo>
                  <a:pt x="371585" y="890552"/>
                </a:lnTo>
                <a:lnTo>
                  <a:pt x="0" y="518968"/>
                </a:lnTo>
                <a:lnTo>
                  <a:pt x="16301" y="485129"/>
                </a:lnTo>
                <a:cubicBezTo>
                  <a:pt x="173276" y="196165"/>
                  <a:pt x="479432" y="0"/>
                  <a:pt x="831403" y="0"/>
                </a:cubicBezTo>
                <a:cubicBezTo>
                  <a:pt x="1087383" y="0"/>
                  <a:pt x="1319129" y="103757"/>
                  <a:pt x="1486881" y="27150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5400000">
              <a:schemeClr val="accent1">
                <a:lumMod val="40000"/>
                <a:lumOff val="6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DFD33E0-4D46-4176-BAE2-6AED15231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353363" y="5725768"/>
            <a:ext cx="1728640" cy="1042921"/>
          </a:xfrm>
          <a:custGeom>
            <a:avLst/>
            <a:gdLst>
              <a:gd name="connsiteX0" fmla="*/ 1391304 w 1728640"/>
              <a:gd name="connsiteY0" fmla="*/ 238153 h 1042921"/>
              <a:gd name="connsiteX1" fmla="*/ 1728640 w 1728640"/>
              <a:gd name="connsiteY1" fmla="*/ 1042921 h 1042921"/>
              <a:gd name="connsiteX2" fmla="*/ 1265147 w 1728640"/>
              <a:gd name="connsiteY2" fmla="*/ 1042921 h 1042921"/>
              <a:gd name="connsiteX3" fmla="*/ 801655 w 1728640"/>
              <a:gd name="connsiteY3" fmla="*/ 521461 h 1042921"/>
              <a:gd name="connsiteX4" fmla="*/ 374587 w 1728640"/>
              <a:gd name="connsiteY4" fmla="*/ 839945 h 1042921"/>
              <a:gd name="connsiteX5" fmla="*/ 362576 w 1728640"/>
              <a:gd name="connsiteY5" fmla="*/ 883477 h 1042921"/>
              <a:gd name="connsiteX6" fmla="*/ 0 w 1728640"/>
              <a:gd name="connsiteY6" fmla="*/ 520901 h 1042921"/>
              <a:gd name="connsiteX7" fmla="*/ 32986 w 1728640"/>
              <a:gd name="connsiteY7" fmla="*/ 459814 h 1042921"/>
              <a:gd name="connsiteX8" fmla="*/ 801656 w 1728640"/>
              <a:gd name="connsiteY8" fmla="*/ 0 h 1042921"/>
              <a:gd name="connsiteX9" fmla="*/ 1391304 w 1728640"/>
              <a:gd name="connsiteY9" fmla="*/ 238153 h 1042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28640" h="1042921">
                <a:moveTo>
                  <a:pt x="1391304" y="238153"/>
                </a:moveTo>
                <a:cubicBezTo>
                  <a:pt x="1597323" y="429440"/>
                  <a:pt x="1728640" y="718927"/>
                  <a:pt x="1728640" y="1042921"/>
                </a:cubicBezTo>
                <a:lnTo>
                  <a:pt x="1265147" y="1042921"/>
                </a:lnTo>
                <a:cubicBezTo>
                  <a:pt x="1265147" y="754926"/>
                  <a:pt x="1057635" y="521461"/>
                  <a:pt x="801655" y="521461"/>
                </a:cubicBezTo>
                <a:cubicBezTo>
                  <a:pt x="609671" y="521461"/>
                  <a:pt x="444949" y="652785"/>
                  <a:pt x="374587" y="839945"/>
                </a:cubicBezTo>
                <a:lnTo>
                  <a:pt x="362576" y="883477"/>
                </a:lnTo>
                <a:lnTo>
                  <a:pt x="0" y="520901"/>
                </a:lnTo>
                <a:lnTo>
                  <a:pt x="32986" y="459814"/>
                </a:lnTo>
                <a:cubicBezTo>
                  <a:pt x="199571" y="182395"/>
                  <a:pt x="481681" y="0"/>
                  <a:pt x="801656" y="0"/>
                </a:cubicBezTo>
                <a:cubicBezTo>
                  <a:pt x="1025638" y="0"/>
                  <a:pt x="1231066" y="89374"/>
                  <a:pt x="1391304" y="23815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22B5D87-7689-4E7F-B03A-7F803B5DF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872920" y="5836283"/>
            <a:ext cx="107098" cy="466589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innerShdw blurRad="63500" dist="2540000">
              <a:schemeClr val="accent1">
                <a:lumMod val="40000"/>
                <a:lumOff val="6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17D566-1389-A08B-82E5-11EFE1827A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782314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873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9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292C5-0F9B-57E1-4690-60A437D0D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r>
              <a:rPr lang="en-US" sz="6400"/>
              <a:t>Technique used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D98EDB6A-9D82-5C81-DBD7-447182702A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55643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662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D5A8BD-BB74-6ECA-A97B-BFF8DCB57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8D8146-BE99-78E3-5DF9-7C2B69208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5776" y="803826"/>
            <a:ext cx="7345363" cy="5251934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3740640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D15AC-9F5C-0639-4312-A94DC6C66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F563F-F86B-54A7-BB16-A7BB0FDC14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AUC of Model =0.87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A81F5-A980-75AB-3583-D6EFAAEB87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Confusion Matrix: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B3BBAC-AD86-3BE5-F4AA-3363B1D1A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2777490"/>
            <a:ext cx="4943518" cy="3531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E467BD8-9A73-AEBF-D063-644075DEE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43" y="2776537"/>
            <a:ext cx="4368374" cy="353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61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FEC30-F23F-31A8-AD4C-32EB9079F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5437188" cy="3779838"/>
          </a:xfrm>
        </p:spPr>
        <p:txBody>
          <a:bodyPr anchor="ctr">
            <a:normAutofit/>
          </a:bodyPr>
          <a:lstStyle/>
          <a:p>
            <a:r>
              <a:rPr lang="en-US" sz="8000"/>
              <a:t>Conclusion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FF323B2-FCDB-4497-8AF0-2F7A3C88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787" y="0"/>
            <a:ext cx="1972470" cy="1377426"/>
          </a:xfrm>
          <a:custGeom>
            <a:avLst/>
            <a:gdLst>
              <a:gd name="connsiteX0" fmla="*/ 81022 w 1972470"/>
              <a:gd name="connsiteY0" fmla="*/ 0 h 1377426"/>
              <a:gd name="connsiteX1" fmla="*/ 1891449 w 1972470"/>
              <a:gd name="connsiteY1" fmla="*/ 0 h 1377426"/>
              <a:gd name="connsiteX2" fmla="*/ 1894967 w 1972470"/>
              <a:gd name="connsiteY2" fmla="*/ 7304 h 1377426"/>
              <a:gd name="connsiteX3" fmla="*/ 1972470 w 1972470"/>
              <a:gd name="connsiteY3" fmla="*/ 391191 h 1377426"/>
              <a:gd name="connsiteX4" fmla="*/ 986235 w 1972470"/>
              <a:gd name="connsiteY4" fmla="*/ 1377426 h 1377426"/>
              <a:gd name="connsiteX5" fmla="*/ 0 w 1972470"/>
              <a:gd name="connsiteY5" fmla="*/ 391191 h 1377426"/>
              <a:gd name="connsiteX6" fmla="*/ 77503 w 1972470"/>
              <a:gd name="connsiteY6" fmla="*/ 7304 h 137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2470" h="1377426">
                <a:moveTo>
                  <a:pt x="81022" y="0"/>
                </a:moveTo>
                <a:lnTo>
                  <a:pt x="1891449" y="0"/>
                </a:lnTo>
                <a:lnTo>
                  <a:pt x="1894967" y="7304"/>
                </a:lnTo>
                <a:cubicBezTo>
                  <a:pt x="1944873" y="125295"/>
                  <a:pt x="1972470" y="255020"/>
                  <a:pt x="1972470" y="391191"/>
                </a:cubicBezTo>
                <a:cubicBezTo>
                  <a:pt x="1972470" y="935874"/>
                  <a:pt x="1530918" y="1377426"/>
                  <a:pt x="986235" y="1377426"/>
                </a:cubicBezTo>
                <a:cubicBezTo>
                  <a:pt x="441552" y="1377426"/>
                  <a:pt x="0" y="935874"/>
                  <a:pt x="0" y="391191"/>
                </a:cubicBezTo>
                <a:cubicBezTo>
                  <a:pt x="0" y="255020"/>
                  <a:pt x="27597" y="125295"/>
                  <a:pt x="77503" y="730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254000" dir="27000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B7CADF7-83F2-4D18-8E02-975078DBA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55456" y="1041329"/>
            <a:ext cx="734257" cy="760506"/>
            <a:chOff x="5243759" y="1363788"/>
            <a:chExt cx="734257" cy="760506"/>
          </a:xfrm>
        </p:grpSpPr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5B68AF98-121D-4CB9-B8F9-066483D45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25579FD5-6C6A-4E96-8A86-B6F79A2B5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8">
              <a:extLst>
                <a:ext uri="{FF2B5EF4-FFF2-40B4-BE49-F238E27FC236}">
                  <a16:creationId xmlns:a16="http://schemas.microsoft.com/office/drawing/2014/main" id="{9F6C08C9-D1BF-4C48-81D5-86996BD95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76A531C-147A-4C94-B721-EA95D8E88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95682" y="4989421"/>
            <a:ext cx="1335600" cy="1262947"/>
            <a:chOff x="7735641" y="2106638"/>
            <a:chExt cx="1335600" cy="1262947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C9CFF41-146B-4B53-A1D0-A1241BF49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7735641" y="210663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254000" dist="101600" dir="42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194B0DA-7496-49E2-8ECA-BC44509DD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261241" y="2453712"/>
              <a:ext cx="540000" cy="108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AF1FF7F0-299B-8F17-AFE0-E0601BDAA1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9097042"/>
              </p:ext>
            </p:extLst>
          </p:nvPr>
        </p:nvGraphicFramePr>
        <p:xfrm>
          <a:off x="7140575" y="549275"/>
          <a:ext cx="4500563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917188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288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Times New Roman</vt:lpstr>
      <vt:lpstr>3DFloatVTI</vt:lpstr>
      <vt:lpstr>Churn Data Prediction in Telecom Industry</vt:lpstr>
      <vt:lpstr>Agenda</vt:lpstr>
      <vt:lpstr>Problem:</vt:lpstr>
      <vt:lpstr>Objective</vt:lpstr>
      <vt:lpstr>Overview of Data</vt:lpstr>
      <vt:lpstr>Technique used</vt:lpstr>
      <vt:lpstr>Decision Tree</vt:lpstr>
      <vt:lpstr>Result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Data Prediction in Telecom Industry</dc:title>
  <dc:creator>Pravalika Girneni</dc:creator>
  <cp:lastModifiedBy>Pravalika Girneni</cp:lastModifiedBy>
  <cp:revision>1</cp:revision>
  <dcterms:created xsi:type="dcterms:W3CDTF">2022-12-10T20:42:30Z</dcterms:created>
  <dcterms:modified xsi:type="dcterms:W3CDTF">2022-12-10T21:43:54Z</dcterms:modified>
</cp:coreProperties>
</file>