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an 45" initials="P4" lastIdx="1" clrIdx="0">
    <p:extLst>
      <p:ext uri="{19B8F6BF-5375-455C-9EA6-DF929625EA0E}">
        <p15:presenceInfo xmlns:p15="http://schemas.microsoft.com/office/powerpoint/2012/main" userId="59e28f3db2946e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19CAD2E-20D5-4FA3-9E06-2AB51276572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5B97141-44B5-4FC7-8F9E-353381CFE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62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AD2E-20D5-4FA3-9E06-2AB51276572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7141-44B5-4FC7-8F9E-353381CFE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51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9CAD2E-20D5-4FA3-9E06-2AB51276572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B97141-44B5-4FC7-8F9E-353381CFE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747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9CAD2E-20D5-4FA3-9E06-2AB51276572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B97141-44B5-4FC7-8F9E-353381CFEC8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128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9CAD2E-20D5-4FA3-9E06-2AB51276572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B97141-44B5-4FC7-8F9E-353381CFE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44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AD2E-20D5-4FA3-9E06-2AB51276572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7141-44B5-4FC7-8F9E-353381CFE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79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AD2E-20D5-4FA3-9E06-2AB51276572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7141-44B5-4FC7-8F9E-353381CFE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4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AD2E-20D5-4FA3-9E06-2AB51276572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7141-44B5-4FC7-8F9E-353381CFE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99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9CAD2E-20D5-4FA3-9E06-2AB51276572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B97141-44B5-4FC7-8F9E-353381CFE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20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AD2E-20D5-4FA3-9E06-2AB51276572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7141-44B5-4FC7-8F9E-353381CFE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57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9CAD2E-20D5-4FA3-9E06-2AB51276572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B97141-44B5-4FC7-8F9E-353381CFE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35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AD2E-20D5-4FA3-9E06-2AB51276572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7141-44B5-4FC7-8F9E-353381CFE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23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AD2E-20D5-4FA3-9E06-2AB51276572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7141-44B5-4FC7-8F9E-353381CFE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80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AD2E-20D5-4FA3-9E06-2AB51276572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7141-44B5-4FC7-8F9E-353381CFE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5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AD2E-20D5-4FA3-9E06-2AB51276572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7141-44B5-4FC7-8F9E-353381CFE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4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AD2E-20D5-4FA3-9E06-2AB51276572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7141-44B5-4FC7-8F9E-353381CFE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1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AD2E-20D5-4FA3-9E06-2AB51276572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7141-44B5-4FC7-8F9E-353381CFE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71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AD2E-20D5-4FA3-9E06-2AB51276572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7141-44B5-4FC7-8F9E-353381CFE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154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84E4-CE89-0819-FEDB-6E21BC3C6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Power generation </a:t>
            </a:r>
            <a:r>
              <a:rPr lang="en-IN" dirty="0" err="1"/>
              <a:t>Recomendadtion</a:t>
            </a:r>
            <a:r>
              <a:rPr lang="en-IN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C6A49-56C4-F8C5-1815-1E28B3217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Professor : Murali Shanker			Presenter : Pavan Chaitanya B</a:t>
            </a:r>
          </a:p>
        </p:txBody>
      </p:sp>
    </p:spTree>
    <p:extLst>
      <p:ext uri="{BB962C8B-B14F-4D97-AF65-F5344CB8AC3E}">
        <p14:creationId xmlns:p14="http://schemas.microsoft.com/office/powerpoint/2010/main" val="129959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FA57-1F8D-42F9-4DDD-C2787800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1999"/>
            <a:ext cx="10820400" cy="1303867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+mn-lt"/>
              </a:rPr>
              <a:t>Interpretation</a:t>
            </a:r>
            <a:br>
              <a:rPr lang="en-IN" dirty="0"/>
            </a:br>
            <a:r>
              <a:rPr lang="en-IN" dirty="0"/>
              <a:t>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12746-E85D-5CEC-8E0F-CE741BC5E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1" cy="617320"/>
          </a:xfrm>
        </p:spPr>
        <p:txBody>
          <a:bodyPr/>
          <a:lstStyle/>
          <a:p>
            <a:r>
              <a:rPr lang="en-IN" dirty="0"/>
              <a:t>Cluster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C72ED-4535-9600-BA42-082A4B6644A1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The power plants present in this cluster </a:t>
            </a:r>
            <a:r>
              <a:rPr lang="en-US" dirty="0" err="1"/>
              <a:t>recieves</a:t>
            </a:r>
            <a:r>
              <a:rPr lang="en-US" dirty="0"/>
              <a:t> fuel of (18049.93) units which is low compared to other plants.</a:t>
            </a:r>
          </a:p>
          <a:p>
            <a:r>
              <a:rPr lang="en-US" dirty="0"/>
              <a:t> As they are receiving low fuel their heat content in fuel(</a:t>
            </a:r>
            <a:r>
              <a:rPr lang="en-US" dirty="0" err="1"/>
              <a:t>fuel_mmbtu</a:t>
            </a:r>
            <a:r>
              <a:rPr lang="en-US" dirty="0"/>
              <a:t>) is also low (1.183889).</a:t>
            </a:r>
          </a:p>
          <a:p>
            <a:r>
              <a:rPr lang="en-US" dirty="0"/>
              <a:t> The fuel cost per </a:t>
            </a:r>
            <a:r>
              <a:rPr lang="en-US" dirty="0" err="1"/>
              <a:t>mmbtu</a:t>
            </a:r>
            <a:r>
              <a:rPr lang="en-US" dirty="0"/>
              <a:t> is higher(4.889421) than all the 3 clusters formed.</a:t>
            </a:r>
          </a:p>
          <a:p>
            <a:r>
              <a:rPr lang="en-US" dirty="0"/>
              <a:t> The power plant present in this Cluster is not a preferred one to recommend for Us Government because of fuel cost per </a:t>
            </a:r>
            <a:r>
              <a:rPr lang="en-US" dirty="0" err="1"/>
              <a:t>mmbtu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5C278-A167-C775-13DA-3910535A1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Cluster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FA7942-550C-AA2F-6EA5-D9BBF90DF9E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The power Plants present in this cluster receives fuel of (29500.21) units which is slightly above the Cluster 1 but not cluster 2.</a:t>
            </a:r>
          </a:p>
          <a:p>
            <a:r>
              <a:rPr lang="en-US" dirty="0"/>
              <a:t>  Their heat content in the fuel is very </a:t>
            </a:r>
            <a:r>
              <a:rPr lang="en-US" dirty="0" err="1"/>
              <a:t>very</a:t>
            </a:r>
            <a:r>
              <a:rPr lang="en-US" dirty="0"/>
              <a:t> high of 21.607668 </a:t>
            </a:r>
            <a:r>
              <a:rPr lang="en-US" dirty="0" err="1"/>
              <a:t>comapared</a:t>
            </a:r>
            <a:r>
              <a:rPr lang="en-US" dirty="0"/>
              <a:t> to all the 3 clusters.</a:t>
            </a:r>
          </a:p>
          <a:p>
            <a:r>
              <a:rPr lang="en-US" dirty="0"/>
              <a:t>  The fuel cost per </a:t>
            </a:r>
            <a:r>
              <a:rPr lang="en-US" dirty="0" err="1"/>
              <a:t>mmbtu</a:t>
            </a:r>
            <a:r>
              <a:rPr lang="en-US" dirty="0"/>
              <a:t> is lower(2.635552) than all the 3 clusters formed.</a:t>
            </a:r>
          </a:p>
          <a:p>
            <a:r>
              <a:rPr lang="en-US" dirty="0"/>
              <a:t>The power plant present in this Cluster is not a recommend for us Government because of fuel </a:t>
            </a:r>
            <a:r>
              <a:rPr lang="en-US" dirty="0" err="1"/>
              <a:t>mmbtu</a:t>
            </a:r>
            <a:r>
              <a:rPr lang="en-US" dirty="0"/>
              <a:t> per unit.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6AA45D-619B-9D4D-38C6-33D4A81A1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Cluster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D5B020-4B45-E94A-08DE-D60C3D71C674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power Plants present in this cluster receives fuel of (161115.82) units which is high than all the 3 clusters.</a:t>
            </a:r>
          </a:p>
          <a:p>
            <a:r>
              <a:rPr lang="en-US" dirty="0"/>
              <a:t>Their heat content in the fuel is (5.231477) which is very good </a:t>
            </a:r>
            <a:r>
              <a:rPr lang="en-US" dirty="0" err="1"/>
              <a:t>wrt</a:t>
            </a:r>
            <a:r>
              <a:rPr lang="en-US" dirty="0"/>
              <a:t> to the fuel </a:t>
            </a:r>
            <a:r>
              <a:rPr lang="en-US" dirty="0" err="1"/>
              <a:t>recieves</a:t>
            </a:r>
            <a:r>
              <a:rPr lang="en-US" dirty="0"/>
              <a:t> compared to other 2 </a:t>
            </a:r>
            <a:r>
              <a:rPr lang="en-US" dirty="0" err="1"/>
              <a:t>clsuters</a:t>
            </a:r>
            <a:r>
              <a:rPr lang="en-US" dirty="0"/>
              <a:t>.</a:t>
            </a:r>
          </a:p>
          <a:p>
            <a:r>
              <a:rPr lang="en-US" dirty="0"/>
              <a:t>The fuel cost per </a:t>
            </a:r>
            <a:r>
              <a:rPr lang="en-US" dirty="0" err="1"/>
              <a:t>mmbtu</a:t>
            </a:r>
            <a:r>
              <a:rPr lang="en-US" dirty="0"/>
              <a:t> is also very good(3.704139) </a:t>
            </a:r>
            <a:r>
              <a:rPr lang="en-US" dirty="0" err="1"/>
              <a:t>wrt</a:t>
            </a:r>
            <a:r>
              <a:rPr lang="en-US" dirty="0"/>
              <a:t> to fuel </a:t>
            </a:r>
            <a:r>
              <a:rPr lang="en-US" dirty="0" err="1"/>
              <a:t>recieved</a:t>
            </a:r>
            <a:r>
              <a:rPr lang="en-US" dirty="0"/>
              <a:t> and the heat content.</a:t>
            </a:r>
          </a:p>
          <a:p>
            <a:r>
              <a:rPr lang="en-US" dirty="0"/>
              <a:t>The power plant present in this Cluster is not a preferred one to recommend for the Us Government </a:t>
            </a:r>
            <a:r>
              <a:rPr lang="en-US" dirty="0" err="1"/>
              <a:t>beacuse</a:t>
            </a:r>
            <a:r>
              <a:rPr lang="en-US" dirty="0"/>
              <a:t> by looking all the factors like (fuel </a:t>
            </a:r>
            <a:r>
              <a:rPr lang="en-US" dirty="0" err="1"/>
              <a:t>recieved,heat</a:t>
            </a:r>
            <a:r>
              <a:rPr lang="en-US" dirty="0"/>
              <a:t> </a:t>
            </a:r>
            <a:r>
              <a:rPr lang="en-US" dirty="0" err="1"/>
              <a:t>content,fuel</a:t>
            </a:r>
            <a:r>
              <a:rPr lang="en-US" dirty="0"/>
              <a:t> cost per </a:t>
            </a:r>
            <a:r>
              <a:rPr lang="en-US" dirty="0" err="1"/>
              <a:t>mmbtu</a:t>
            </a:r>
            <a:r>
              <a:rPr lang="en-US" dirty="0"/>
              <a:t>).</a:t>
            </a:r>
          </a:p>
          <a:p>
            <a:r>
              <a:rPr lang="en-US" dirty="0"/>
              <a:t>	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BC17CF-E48C-A76D-1DC3-9451C9FF1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760" y="796713"/>
            <a:ext cx="6442793" cy="157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4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E253-88B5-7842-892F-4D749E09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858E-A7B5-75C0-EE49-46805F77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Summarize by considering the EIA-923 Dataset that is given </a:t>
            </a:r>
            <a:r>
              <a:rPr lang="en-IN" dirty="0" err="1"/>
              <a:t>i</a:t>
            </a:r>
            <a:r>
              <a:rPr lang="en-IN" dirty="0"/>
              <a:t> had found out the following</a:t>
            </a:r>
          </a:p>
          <a:p>
            <a:pPr lvl="1"/>
            <a:r>
              <a:rPr lang="en-IN" dirty="0"/>
              <a:t>There are some unnecessary data ,missing values in data.</a:t>
            </a:r>
          </a:p>
          <a:p>
            <a:pPr lvl="1"/>
            <a:r>
              <a:rPr lang="en-IN" dirty="0"/>
              <a:t>K=3 is the best K value for the dataset.</a:t>
            </a:r>
          </a:p>
          <a:p>
            <a:pPr lvl="1"/>
            <a:r>
              <a:rPr lang="en-IN" dirty="0"/>
              <a:t>Formed the clusters and analysed the 3 clusters.</a:t>
            </a:r>
          </a:p>
          <a:p>
            <a:pPr lvl="1"/>
            <a:r>
              <a:rPr lang="en-IN" dirty="0"/>
              <a:t>After analysed the 3 clusters I had found out the power plants present in the cluster 3 is more recommend for power generation to the USA government.</a:t>
            </a:r>
          </a:p>
        </p:txBody>
      </p:sp>
    </p:spTree>
    <p:extLst>
      <p:ext uri="{BB962C8B-B14F-4D97-AF65-F5344CB8AC3E}">
        <p14:creationId xmlns:p14="http://schemas.microsoft.com/office/powerpoint/2010/main" val="345491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D9C7-AD77-010F-4880-E4D8081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DC9E-906C-F6FD-92CE-D19695A8E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Problem </a:t>
            </a:r>
          </a:p>
          <a:p>
            <a:r>
              <a:rPr lang="en-IN" dirty="0"/>
              <a:t>Data Description</a:t>
            </a:r>
          </a:p>
          <a:p>
            <a:r>
              <a:rPr lang="en-IN" dirty="0"/>
              <a:t>Analysis</a:t>
            </a:r>
          </a:p>
          <a:p>
            <a:pPr lvl="1"/>
            <a:r>
              <a:rPr lang="en-IN" dirty="0"/>
              <a:t>Techniques</a:t>
            </a:r>
          </a:p>
          <a:p>
            <a:pPr lvl="1"/>
            <a:r>
              <a:rPr lang="en-IN" dirty="0"/>
              <a:t>Findings</a:t>
            </a:r>
          </a:p>
          <a:p>
            <a:r>
              <a:rPr lang="en-IN" dirty="0"/>
              <a:t>Conclusion and Discussion</a:t>
            </a:r>
          </a:p>
          <a:p>
            <a:pPr lvl="1"/>
            <a:r>
              <a:rPr lang="en-IN" dirty="0"/>
              <a:t>Interpretation</a:t>
            </a:r>
          </a:p>
          <a:p>
            <a:r>
              <a:rPr lang="en-IN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7257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EE08-AA3D-5209-0524-B48151AE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B81D-3229-0812-8929-59F2C93C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Analyzing a Data(EIA-923) that is present in Public Utility Data Liberation(PUDL) project</a:t>
            </a:r>
          </a:p>
          <a:p>
            <a:r>
              <a:rPr lang="en-US" dirty="0"/>
              <a:t>Providing recommendations of the findings regarding Power Generation in the USA.</a:t>
            </a:r>
          </a:p>
        </p:txBody>
      </p:sp>
    </p:spTree>
    <p:extLst>
      <p:ext uri="{BB962C8B-B14F-4D97-AF65-F5344CB8AC3E}">
        <p14:creationId xmlns:p14="http://schemas.microsoft.com/office/powerpoint/2010/main" val="59419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C3E6-2163-8A10-C9BD-3A0150D7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A922-BB71-A63C-1828-CCE35C5E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Analysing the data the following are found</a:t>
            </a:r>
          </a:p>
          <a:p>
            <a:r>
              <a:rPr lang="en-IN" dirty="0"/>
              <a:t>1)Columns Redundancy.</a:t>
            </a:r>
          </a:p>
          <a:p>
            <a:pPr lvl="1"/>
            <a:r>
              <a:rPr lang="en-IN" dirty="0"/>
              <a:t>Similar data is present in multiple Columns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) </a:t>
            </a:r>
            <a:r>
              <a:rPr lang="en-IN" dirty="0" err="1"/>
              <a:t>fuel_type_code_pudl</a:t>
            </a:r>
            <a:r>
              <a:rPr lang="en-IN" dirty="0"/>
              <a:t>, </a:t>
            </a:r>
            <a:r>
              <a:rPr lang="en-IN" dirty="0" err="1"/>
              <a:t>fuel_group_code</a:t>
            </a:r>
            <a:r>
              <a:rPr lang="en-IN" dirty="0"/>
              <a:t> etc.</a:t>
            </a:r>
          </a:p>
          <a:p>
            <a:r>
              <a:rPr lang="en-IN" dirty="0"/>
              <a:t>2)Unnecessary </a:t>
            </a:r>
            <a:r>
              <a:rPr lang="en-IN" dirty="0" err="1"/>
              <a:t>Colums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There are some columns that are not required for </a:t>
            </a:r>
            <a:r>
              <a:rPr lang="en-IN" dirty="0" err="1"/>
              <a:t>compution</a:t>
            </a:r>
            <a:endParaRPr lang="en-IN" dirty="0"/>
          </a:p>
          <a:p>
            <a:pPr lvl="1"/>
            <a:r>
              <a:rPr lang="en-IN" dirty="0" err="1"/>
              <a:t>Eg</a:t>
            </a:r>
            <a:r>
              <a:rPr lang="en-IN" dirty="0"/>
              <a:t>) </a:t>
            </a:r>
            <a:r>
              <a:rPr lang="en-IN" dirty="0" err="1"/>
              <a:t>report_date</a:t>
            </a:r>
            <a:r>
              <a:rPr lang="en-IN" dirty="0"/>
              <a:t>, </a:t>
            </a:r>
            <a:r>
              <a:rPr lang="en-IN" dirty="0" err="1"/>
              <a:t>data_maturity</a:t>
            </a:r>
            <a:endParaRPr lang="en-IN" dirty="0"/>
          </a:p>
          <a:p>
            <a:r>
              <a:rPr lang="en-IN" dirty="0"/>
              <a:t>3)Missing Values in the Columns.</a:t>
            </a:r>
          </a:p>
          <a:p>
            <a:pPr lvl="1"/>
            <a:r>
              <a:rPr lang="en-IN" dirty="0"/>
              <a:t>There are significant missing values present in the Columns.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) </a:t>
            </a:r>
            <a:r>
              <a:rPr lang="en-IN" dirty="0" err="1"/>
              <a:t>secondary_transportation_mode_code</a:t>
            </a:r>
            <a:r>
              <a:rPr lang="en-IN" dirty="0"/>
              <a:t>, </a:t>
            </a:r>
            <a:r>
              <a:rPr lang="en-IN" dirty="0" err="1"/>
              <a:t>mercury_content_ppm</a:t>
            </a:r>
            <a:r>
              <a:rPr lang="en-IN" dirty="0"/>
              <a:t> etc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34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1D9D-C95A-C175-459B-314753C9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26B8-5028-7414-7AA7-12238554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solving the problem in regarding to data the following are done:</a:t>
            </a:r>
          </a:p>
          <a:p>
            <a:pPr lvl="1"/>
            <a:r>
              <a:rPr lang="en-IN" dirty="0"/>
              <a:t>1)Reading the data.</a:t>
            </a:r>
          </a:p>
          <a:p>
            <a:pPr lvl="1"/>
            <a:r>
              <a:rPr lang="en-IN" dirty="0"/>
              <a:t>2)Randomly sampling about 2% of overall data.</a:t>
            </a:r>
          </a:p>
          <a:p>
            <a:pPr lvl="1"/>
            <a:r>
              <a:rPr lang="en-IN" dirty="0"/>
              <a:t>3)Computing out the Missing Values that are present in data.</a:t>
            </a:r>
          </a:p>
          <a:p>
            <a:pPr lvl="1"/>
            <a:r>
              <a:rPr lang="en-IN" dirty="0"/>
              <a:t>4)Removing the Unnecessary variables that are present.</a:t>
            </a:r>
          </a:p>
          <a:p>
            <a:pPr lvl="1"/>
            <a:r>
              <a:rPr lang="en-IN" dirty="0"/>
              <a:t>5)Data Partition of the data[75% training].</a:t>
            </a:r>
          </a:p>
          <a:p>
            <a:pPr lvl="1"/>
            <a:r>
              <a:rPr lang="en-IN" dirty="0"/>
              <a:t>6)Choosing the numeric variables and scaling them(</a:t>
            </a:r>
            <a:r>
              <a:rPr lang="en-IN" dirty="0" err="1"/>
              <a:t>fuel_recieved_units</a:t>
            </a:r>
            <a:r>
              <a:rPr lang="en-IN" dirty="0"/>
              <a:t>, 						             		</a:t>
            </a:r>
            <a:r>
              <a:rPr lang="en-IN" dirty="0" err="1"/>
              <a:t>fuel_mmbtu_per_units</a:t>
            </a:r>
            <a:r>
              <a:rPr lang="en-IN" dirty="0"/>
              <a:t>, 								</a:t>
            </a:r>
            <a:r>
              <a:rPr lang="en-IN" dirty="0" err="1"/>
              <a:t>fuel_cost_per_mmbtu</a:t>
            </a:r>
            <a:r>
              <a:rPr lang="en-IN" dirty="0"/>
              <a:t>,</a:t>
            </a:r>
          </a:p>
          <a:p>
            <a:pPr marL="457200" lvl="1" indent="0">
              <a:buNone/>
            </a:pPr>
            <a:r>
              <a:rPr lang="en-IN" dirty="0"/>
              <a:t>							</a:t>
            </a:r>
            <a:r>
              <a:rPr lang="en-IN" dirty="0" err="1"/>
              <a:t>ash_content_pct</a:t>
            </a:r>
            <a:r>
              <a:rPr lang="en-IN" dirty="0"/>
              <a:t>) etc </a:t>
            </a:r>
          </a:p>
        </p:txBody>
      </p:sp>
    </p:spTree>
    <p:extLst>
      <p:ext uri="{BB962C8B-B14F-4D97-AF65-F5344CB8AC3E}">
        <p14:creationId xmlns:p14="http://schemas.microsoft.com/office/powerpoint/2010/main" val="342275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C6A0-EB7B-002C-946B-9D3F1CF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FDFE-8168-5FE0-B161-4767221D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Clustering the data</a:t>
            </a:r>
          </a:p>
          <a:p>
            <a:r>
              <a:rPr lang="en-IN" dirty="0"/>
              <a:t>The techniques that </a:t>
            </a:r>
            <a:r>
              <a:rPr lang="en-IN" dirty="0" err="1"/>
              <a:t>i</a:t>
            </a:r>
            <a:r>
              <a:rPr lang="en-IN" dirty="0"/>
              <a:t> followed for solving is:</a:t>
            </a:r>
          </a:p>
          <a:p>
            <a:pPr lvl="1"/>
            <a:r>
              <a:rPr lang="en-IN" dirty="0" err="1"/>
              <a:t>Kmeans</a:t>
            </a:r>
            <a:endParaRPr lang="en-IN" dirty="0"/>
          </a:p>
          <a:p>
            <a:pPr lvl="2"/>
            <a:r>
              <a:rPr lang="en-IN" dirty="0"/>
              <a:t>For finding the best ‘k’  using the silhouette method.</a:t>
            </a:r>
          </a:p>
          <a:p>
            <a:pPr lvl="1"/>
            <a:r>
              <a:rPr lang="en-IN" dirty="0" err="1"/>
              <a:t>Hierarchial</a:t>
            </a:r>
            <a:r>
              <a:rPr lang="en-IN" dirty="0"/>
              <a:t> Clustering</a:t>
            </a:r>
          </a:p>
          <a:p>
            <a:pPr lvl="2"/>
            <a:r>
              <a:rPr lang="en-IN" dirty="0"/>
              <a:t>Dendrogram for visualizing the clusters</a:t>
            </a:r>
          </a:p>
        </p:txBody>
      </p:sp>
    </p:spTree>
    <p:extLst>
      <p:ext uri="{BB962C8B-B14F-4D97-AF65-F5344CB8AC3E}">
        <p14:creationId xmlns:p14="http://schemas.microsoft.com/office/powerpoint/2010/main" val="273673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4B4F-9686-2719-7838-7195B2BA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 err="1"/>
              <a:t>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2292-3EF1-711D-DC44-94D79021C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the silhouette method we have found the best ‘K’.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00B5B-A9B2-223F-2B50-CD81AAB0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5" y="2864074"/>
            <a:ext cx="7153835" cy="30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8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BF4B-FBB5-D6A3-F0DF-21E42A25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8A00-5E68-058E-B1C4-C0E782769D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Plotting using </a:t>
            </a:r>
            <a:r>
              <a:rPr lang="en-IN" dirty="0" err="1"/>
              <a:t>fviz_cluster</a:t>
            </a:r>
            <a:r>
              <a:rPr lang="en-IN" dirty="0"/>
              <a:t>().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E60D1-8F93-20FA-02D0-3EF8475CC4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Plotting using the dendrogram.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D6B56-8493-E7B6-814E-3E8B6F0F2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69" y="2953422"/>
            <a:ext cx="4365625" cy="2941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B3338-5D8D-399E-8C84-675076ECF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471" y="2953422"/>
            <a:ext cx="5062996" cy="28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8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7E86-8EDA-1566-5C27-9A9EBEB3E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Conclusion and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5ABDD-9382-29D2-C242-6E53C8554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906000" cy="2607234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Now we can </a:t>
            </a:r>
            <a:r>
              <a:rPr lang="en-IN" dirty="0" err="1"/>
              <a:t>intrept</a:t>
            </a:r>
            <a:r>
              <a:rPr lang="en-IN" dirty="0"/>
              <a:t> the 3 clusters formed .</a:t>
            </a:r>
          </a:p>
          <a:p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6B4FC-59D1-25AD-5A44-1CF627882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6" y="5183019"/>
            <a:ext cx="8390965" cy="14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609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141</TotalTime>
  <Words>723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Power generation Recomendadtion </vt:lpstr>
      <vt:lpstr>Contents</vt:lpstr>
      <vt:lpstr>Problem</vt:lpstr>
      <vt:lpstr>Data Description</vt:lpstr>
      <vt:lpstr>Data description</vt:lpstr>
      <vt:lpstr>Techniques</vt:lpstr>
      <vt:lpstr>FindiNGS</vt:lpstr>
      <vt:lpstr>Findings</vt:lpstr>
      <vt:lpstr>Conclusion and discussion</vt:lpstr>
      <vt:lpstr>Interpretation  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FML Final Exam</dc:title>
  <dc:creator>Pavan 45</dc:creator>
  <cp:lastModifiedBy>Pavan 45</cp:lastModifiedBy>
  <cp:revision>9</cp:revision>
  <dcterms:created xsi:type="dcterms:W3CDTF">2022-12-08T19:08:34Z</dcterms:created>
  <dcterms:modified xsi:type="dcterms:W3CDTF">2022-12-08T23:01:44Z</dcterms:modified>
</cp:coreProperties>
</file>