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A6E0E-11B1-4D08-92D8-A5E06254BE5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CCE6B74-EA78-4A63-AF6E-DF245824459F}">
      <dgm:prSet/>
      <dgm:spPr/>
      <dgm:t>
        <a:bodyPr/>
        <a:lstStyle/>
        <a:p>
          <a:r>
            <a:rPr lang="en-IN"/>
            <a:t>Problem Statement</a:t>
          </a:r>
          <a:endParaRPr lang="en-US"/>
        </a:p>
      </dgm:t>
    </dgm:pt>
    <dgm:pt modelId="{85936863-DABB-4A24-9C3F-24C5B2689C69}" type="parTrans" cxnId="{EBB5A954-6FB2-4ECC-BEF2-465E43E52391}">
      <dgm:prSet/>
      <dgm:spPr/>
      <dgm:t>
        <a:bodyPr/>
        <a:lstStyle/>
        <a:p>
          <a:endParaRPr lang="en-US"/>
        </a:p>
      </dgm:t>
    </dgm:pt>
    <dgm:pt modelId="{2556736B-89BD-405C-8092-965296DC4217}" type="sibTrans" cxnId="{EBB5A954-6FB2-4ECC-BEF2-465E43E52391}">
      <dgm:prSet/>
      <dgm:spPr/>
      <dgm:t>
        <a:bodyPr/>
        <a:lstStyle/>
        <a:p>
          <a:endParaRPr lang="en-US"/>
        </a:p>
      </dgm:t>
    </dgm:pt>
    <dgm:pt modelId="{A912E6E1-C8DF-40E9-A847-888DB94D054B}">
      <dgm:prSet/>
      <dgm:spPr/>
      <dgm:t>
        <a:bodyPr/>
        <a:lstStyle/>
        <a:p>
          <a:r>
            <a:rPr lang="en-IN"/>
            <a:t>Project Objective</a:t>
          </a:r>
          <a:endParaRPr lang="en-US"/>
        </a:p>
      </dgm:t>
    </dgm:pt>
    <dgm:pt modelId="{81EDC618-290B-481A-91AB-EA5038FECE90}" type="parTrans" cxnId="{E5362F17-7F95-438B-B015-4C237AF4C42C}">
      <dgm:prSet/>
      <dgm:spPr/>
      <dgm:t>
        <a:bodyPr/>
        <a:lstStyle/>
        <a:p>
          <a:endParaRPr lang="en-US"/>
        </a:p>
      </dgm:t>
    </dgm:pt>
    <dgm:pt modelId="{F2780BB3-C8D6-44B4-AF4D-4250F3F8A78B}" type="sibTrans" cxnId="{E5362F17-7F95-438B-B015-4C237AF4C42C}">
      <dgm:prSet/>
      <dgm:spPr/>
      <dgm:t>
        <a:bodyPr/>
        <a:lstStyle/>
        <a:p>
          <a:endParaRPr lang="en-US"/>
        </a:p>
      </dgm:t>
    </dgm:pt>
    <dgm:pt modelId="{512D3E10-40FA-4C74-B8B6-7CFB67D1B486}">
      <dgm:prSet/>
      <dgm:spPr/>
      <dgm:t>
        <a:bodyPr/>
        <a:lstStyle/>
        <a:p>
          <a:r>
            <a:rPr lang="en-IN"/>
            <a:t>Methodology</a:t>
          </a:r>
          <a:endParaRPr lang="en-US"/>
        </a:p>
      </dgm:t>
    </dgm:pt>
    <dgm:pt modelId="{11CAFC6D-3D8D-430F-AA81-F51E2ECE2E4F}" type="parTrans" cxnId="{D0FD3259-92A7-4776-A976-34B016EBAD12}">
      <dgm:prSet/>
      <dgm:spPr/>
      <dgm:t>
        <a:bodyPr/>
        <a:lstStyle/>
        <a:p>
          <a:endParaRPr lang="en-US"/>
        </a:p>
      </dgm:t>
    </dgm:pt>
    <dgm:pt modelId="{1E2A8C36-6B54-4F03-9F2A-98E1778BB3F7}" type="sibTrans" cxnId="{D0FD3259-92A7-4776-A976-34B016EBAD12}">
      <dgm:prSet/>
      <dgm:spPr/>
      <dgm:t>
        <a:bodyPr/>
        <a:lstStyle/>
        <a:p>
          <a:endParaRPr lang="en-US"/>
        </a:p>
      </dgm:t>
    </dgm:pt>
    <dgm:pt modelId="{DBF58213-B6F3-4247-A2A0-9E993F913F4F}">
      <dgm:prSet/>
      <dgm:spPr/>
      <dgm:t>
        <a:bodyPr/>
        <a:lstStyle/>
        <a:p>
          <a:r>
            <a:rPr lang="en-IN" dirty="0"/>
            <a:t>Data Generation/Collection</a:t>
          </a:r>
          <a:endParaRPr lang="en-US" dirty="0"/>
        </a:p>
      </dgm:t>
    </dgm:pt>
    <dgm:pt modelId="{174127AB-8858-45D3-9D0A-40FAEFDA8559}" type="parTrans" cxnId="{6390DE6D-D961-4846-BABD-118D63717FCD}">
      <dgm:prSet/>
      <dgm:spPr/>
      <dgm:t>
        <a:bodyPr/>
        <a:lstStyle/>
        <a:p>
          <a:endParaRPr lang="en-US"/>
        </a:p>
      </dgm:t>
    </dgm:pt>
    <dgm:pt modelId="{FF277DEC-B011-48C7-9B5D-93142ABEBBF2}" type="sibTrans" cxnId="{6390DE6D-D961-4846-BABD-118D63717FCD}">
      <dgm:prSet/>
      <dgm:spPr/>
      <dgm:t>
        <a:bodyPr/>
        <a:lstStyle/>
        <a:p>
          <a:endParaRPr lang="en-US"/>
        </a:p>
      </dgm:t>
    </dgm:pt>
    <dgm:pt modelId="{3F1637B5-6449-482B-88B3-1ED9E75F0B5C}">
      <dgm:prSet/>
      <dgm:spPr/>
      <dgm:t>
        <a:bodyPr/>
        <a:lstStyle/>
        <a:p>
          <a:r>
            <a:rPr lang="en-IN" dirty="0"/>
            <a:t>Formulation Of Problem(</a:t>
          </a:r>
          <a:r>
            <a:rPr lang="en-IN" dirty="0" err="1"/>
            <a:t>Obj</a:t>
          </a:r>
          <a:r>
            <a:rPr lang="en-IN" dirty="0"/>
            <a:t> function/Constraints)</a:t>
          </a:r>
          <a:endParaRPr lang="en-US" dirty="0"/>
        </a:p>
      </dgm:t>
    </dgm:pt>
    <dgm:pt modelId="{22668528-D463-4A94-A289-775A929E21D9}" type="parTrans" cxnId="{756A3484-77B7-4E68-8EAE-4D2D4D6FF5C2}">
      <dgm:prSet/>
      <dgm:spPr/>
      <dgm:t>
        <a:bodyPr/>
        <a:lstStyle/>
        <a:p>
          <a:endParaRPr lang="en-US"/>
        </a:p>
      </dgm:t>
    </dgm:pt>
    <dgm:pt modelId="{48D332CB-D3D5-426D-B4C2-3D0B2CCD44A3}" type="sibTrans" cxnId="{756A3484-77B7-4E68-8EAE-4D2D4D6FF5C2}">
      <dgm:prSet/>
      <dgm:spPr/>
      <dgm:t>
        <a:bodyPr/>
        <a:lstStyle/>
        <a:p>
          <a:endParaRPr lang="en-US"/>
        </a:p>
      </dgm:t>
    </dgm:pt>
    <dgm:pt modelId="{E7239560-972D-46B4-84A1-AC9B68C086DE}">
      <dgm:prSet/>
      <dgm:spPr/>
      <dgm:t>
        <a:bodyPr/>
        <a:lstStyle/>
        <a:p>
          <a:r>
            <a:rPr lang="en-IN"/>
            <a:t>Solutions</a:t>
          </a:r>
          <a:endParaRPr lang="en-US"/>
        </a:p>
      </dgm:t>
    </dgm:pt>
    <dgm:pt modelId="{EB36FB77-4B0A-45FA-AF6A-84C19514859F}" type="parTrans" cxnId="{3DE77B75-C0B3-40FF-AA61-AD22D3222849}">
      <dgm:prSet/>
      <dgm:spPr/>
      <dgm:t>
        <a:bodyPr/>
        <a:lstStyle/>
        <a:p>
          <a:endParaRPr lang="en-US"/>
        </a:p>
      </dgm:t>
    </dgm:pt>
    <dgm:pt modelId="{DB55F2AF-9858-415A-AAEC-C76931DFEBE8}" type="sibTrans" cxnId="{3DE77B75-C0B3-40FF-AA61-AD22D3222849}">
      <dgm:prSet/>
      <dgm:spPr/>
      <dgm:t>
        <a:bodyPr/>
        <a:lstStyle/>
        <a:p>
          <a:endParaRPr lang="en-US"/>
        </a:p>
      </dgm:t>
    </dgm:pt>
    <dgm:pt modelId="{D6BEB1EA-8498-4507-B93E-AC27FC88DB3F}">
      <dgm:prSet/>
      <dgm:spPr/>
      <dgm:t>
        <a:bodyPr/>
        <a:lstStyle/>
        <a:p>
          <a:r>
            <a:rPr lang="en-IN"/>
            <a:t>Conclusion</a:t>
          </a:r>
          <a:endParaRPr lang="en-US"/>
        </a:p>
      </dgm:t>
    </dgm:pt>
    <dgm:pt modelId="{62EE2392-8CA7-4882-8A2F-3C1398A20B7A}" type="parTrans" cxnId="{1EF083E3-E80F-4CF4-9D5C-B3F34C4CC299}">
      <dgm:prSet/>
      <dgm:spPr/>
      <dgm:t>
        <a:bodyPr/>
        <a:lstStyle/>
        <a:p>
          <a:endParaRPr lang="en-US"/>
        </a:p>
      </dgm:t>
    </dgm:pt>
    <dgm:pt modelId="{BCBF1384-9713-4E08-BAE3-604BDED86F52}" type="sibTrans" cxnId="{1EF083E3-E80F-4CF4-9D5C-B3F34C4CC299}">
      <dgm:prSet/>
      <dgm:spPr/>
      <dgm:t>
        <a:bodyPr/>
        <a:lstStyle/>
        <a:p>
          <a:endParaRPr lang="en-US"/>
        </a:p>
      </dgm:t>
    </dgm:pt>
    <dgm:pt modelId="{A1BE2DBE-EFCB-4D54-B52E-13B2815F0CAC}" type="pres">
      <dgm:prSet presAssocID="{F27A6E0E-11B1-4D08-92D8-A5E06254BE5C}" presName="root" presStyleCnt="0">
        <dgm:presLayoutVars>
          <dgm:dir/>
          <dgm:resizeHandles val="exact"/>
        </dgm:presLayoutVars>
      </dgm:prSet>
      <dgm:spPr/>
    </dgm:pt>
    <dgm:pt modelId="{3D6A9814-F4C0-419B-8CCA-D36CEEB98C25}" type="pres">
      <dgm:prSet presAssocID="{1CCE6B74-EA78-4A63-AF6E-DF245824459F}" presName="compNode" presStyleCnt="0"/>
      <dgm:spPr/>
    </dgm:pt>
    <dgm:pt modelId="{354C3816-058E-4EE9-81EA-3848F6D09705}" type="pres">
      <dgm:prSet presAssocID="{1CCE6B74-EA78-4A63-AF6E-DF245824459F}" presName="bgRect" presStyleLbl="bgShp" presStyleIdx="0" presStyleCnt="7"/>
      <dgm:spPr/>
    </dgm:pt>
    <dgm:pt modelId="{C0BC7BA9-2CEB-4168-9B8C-BEC65F4495D1}" type="pres">
      <dgm:prSet presAssocID="{1CCE6B74-EA78-4A63-AF6E-DF245824459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08F0631-6CFE-4D11-BE95-64098F82876F}" type="pres">
      <dgm:prSet presAssocID="{1CCE6B74-EA78-4A63-AF6E-DF245824459F}" presName="spaceRect" presStyleCnt="0"/>
      <dgm:spPr/>
    </dgm:pt>
    <dgm:pt modelId="{66A44BD4-1127-4BF5-BD7F-C976B08771D0}" type="pres">
      <dgm:prSet presAssocID="{1CCE6B74-EA78-4A63-AF6E-DF245824459F}" presName="parTx" presStyleLbl="revTx" presStyleIdx="0" presStyleCnt="7">
        <dgm:presLayoutVars>
          <dgm:chMax val="0"/>
          <dgm:chPref val="0"/>
        </dgm:presLayoutVars>
      </dgm:prSet>
      <dgm:spPr/>
    </dgm:pt>
    <dgm:pt modelId="{1540A37A-4C24-4891-AAFB-66B3A7CC7AEE}" type="pres">
      <dgm:prSet presAssocID="{2556736B-89BD-405C-8092-965296DC4217}" presName="sibTrans" presStyleCnt="0"/>
      <dgm:spPr/>
    </dgm:pt>
    <dgm:pt modelId="{74E98970-2005-4165-BC77-C9771293FB90}" type="pres">
      <dgm:prSet presAssocID="{A912E6E1-C8DF-40E9-A847-888DB94D054B}" presName="compNode" presStyleCnt="0"/>
      <dgm:spPr/>
    </dgm:pt>
    <dgm:pt modelId="{51F4D1CE-B107-4E6B-8BC8-5AA2C24E597B}" type="pres">
      <dgm:prSet presAssocID="{A912E6E1-C8DF-40E9-A847-888DB94D054B}" presName="bgRect" presStyleLbl="bgShp" presStyleIdx="1" presStyleCnt="7"/>
      <dgm:spPr/>
    </dgm:pt>
    <dgm:pt modelId="{235ABA30-BD79-4359-A70B-8F6BD09B5E54}" type="pres">
      <dgm:prSet presAssocID="{A912E6E1-C8DF-40E9-A847-888DB94D054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66F60671-A0C3-4A3C-864B-3B462C5A80AB}" type="pres">
      <dgm:prSet presAssocID="{A912E6E1-C8DF-40E9-A847-888DB94D054B}" presName="spaceRect" presStyleCnt="0"/>
      <dgm:spPr/>
    </dgm:pt>
    <dgm:pt modelId="{9C0B0243-84B5-4D30-986D-334B3EFA19F9}" type="pres">
      <dgm:prSet presAssocID="{A912E6E1-C8DF-40E9-A847-888DB94D054B}" presName="parTx" presStyleLbl="revTx" presStyleIdx="1" presStyleCnt="7">
        <dgm:presLayoutVars>
          <dgm:chMax val="0"/>
          <dgm:chPref val="0"/>
        </dgm:presLayoutVars>
      </dgm:prSet>
      <dgm:spPr/>
    </dgm:pt>
    <dgm:pt modelId="{A11DED93-60F0-4AE2-9BF9-9F77DA3890AE}" type="pres">
      <dgm:prSet presAssocID="{F2780BB3-C8D6-44B4-AF4D-4250F3F8A78B}" presName="sibTrans" presStyleCnt="0"/>
      <dgm:spPr/>
    </dgm:pt>
    <dgm:pt modelId="{7AB5C168-F4F1-4585-B585-207C1B83E147}" type="pres">
      <dgm:prSet presAssocID="{512D3E10-40FA-4C74-B8B6-7CFB67D1B486}" presName="compNode" presStyleCnt="0"/>
      <dgm:spPr/>
    </dgm:pt>
    <dgm:pt modelId="{EB73AE62-99A6-4596-A330-1513B6CAA118}" type="pres">
      <dgm:prSet presAssocID="{512D3E10-40FA-4C74-B8B6-7CFB67D1B486}" presName="bgRect" presStyleLbl="bgShp" presStyleIdx="2" presStyleCnt="7"/>
      <dgm:spPr/>
    </dgm:pt>
    <dgm:pt modelId="{E8D65271-ED23-45DA-A548-C70B9B0015BE}" type="pres">
      <dgm:prSet presAssocID="{512D3E10-40FA-4C74-B8B6-7CFB67D1B48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457B09E-DE29-4024-BE96-A009409891D7}" type="pres">
      <dgm:prSet presAssocID="{512D3E10-40FA-4C74-B8B6-7CFB67D1B486}" presName="spaceRect" presStyleCnt="0"/>
      <dgm:spPr/>
    </dgm:pt>
    <dgm:pt modelId="{6686AF8E-7548-4813-B4D0-DBE3A1557A01}" type="pres">
      <dgm:prSet presAssocID="{512D3E10-40FA-4C74-B8B6-7CFB67D1B486}" presName="parTx" presStyleLbl="revTx" presStyleIdx="2" presStyleCnt="7">
        <dgm:presLayoutVars>
          <dgm:chMax val="0"/>
          <dgm:chPref val="0"/>
        </dgm:presLayoutVars>
      </dgm:prSet>
      <dgm:spPr/>
    </dgm:pt>
    <dgm:pt modelId="{BAC9E29C-5762-4B69-ADD6-6A1175AF6EAF}" type="pres">
      <dgm:prSet presAssocID="{1E2A8C36-6B54-4F03-9F2A-98E1778BB3F7}" presName="sibTrans" presStyleCnt="0"/>
      <dgm:spPr/>
    </dgm:pt>
    <dgm:pt modelId="{61CD17CE-636B-4FB9-85F1-943B2D1FD6C0}" type="pres">
      <dgm:prSet presAssocID="{DBF58213-B6F3-4247-A2A0-9E993F913F4F}" presName="compNode" presStyleCnt="0"/>
      <dgm:spPr/>
    </dgm:pt>
    <dgm:pt modelId="{F16F07F2-DEC4-4223-A363-F3AE08616006}" type="pres">
      <dgm:prSet presAssocID="{DBF58213-B6F3-4247-A2A0-9E993F913F4F}" presName="bgRect" presStyleLbl="bgShp" presStyleIdx="3" presStyleCnt="7"/>
      <dgm:spPr/>
    </dgm:pt>
    <dgm:pt modelId="{0CC43F04-E9E4-46B7-A327-9664C1C959D4}" type="pres">
      <dgm:prSet presAssocID="{DBF58213-B6F3-4247-A2A0-9E993F913F4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8AA6B589-7D60-44B2-A8D0-7BD5CDE01EC8}" type="pres">
      <dgm:prSet presAssocID="{DBF58213-B6F3-4247-A2A0-9E993F913F4F}" presName="spaceRect" presStyleCnt="0"/>
      <dgm:spPr/>
    </dgm:pt>
    <dgm:pt modelId="{B8668178-C064-4057-B6B5-154040F3F98D}" type="pres">
      <dgm:prSet presAssocID="{DBF58213-B6F3-4247-A2A0-9E993F913F4F}" presName="parTx" presStyleLbl="revTx" presStyleIdx="3" presStyleCnt="7">
        <dgm:presLayoutVars>
          <dgm:chMax val="0"/>
          <dgm:chPref val="0"/>
        </dgm:presLayoutVars>
      </dgm:prSet>
      <dgm:spPr/>
    </dgm:pt>
    <dgm:pt modelId="{581F23F8-8105-4A32-86D2-3B260EE97F72}" type="pres">
      <dgm:prSet presAssocID="{FF277DEC-B011-48C7-9B5D-93142ABEBBF2}" presName="sibTrans" presStyleCnt="0"/>
      <dgm:spPr/>
    </dgm:pt>
    <dgm:pt modelId="{8B814C20-1E53-4911-9EA9-88EBB0005014}" type="pres">
      <dgm:prSet presAssocID="{3F1637B5-6449-482B-88B3-1ED9E75F0B5C}" presName="compNode" presStyleCnt="0"/>
      <dgm:spPr/>
    </dgm:pt>
    <dgm:pt modelId="{65B5DE86-AD0D-4398-B3A8-27D0DADA737B}" type="pres">
      <dgm:prSet presAssocID="{3F1637B5-6449-482B-88B3-1ED9E75F0B5C}" presName="bgRect" presStyleLbl="bgShp" presStyleIdx="4" presStyleCnt="7"/>
      <dgm:spPr/>
    </dgm:pt>
    <dgm:pt modelId="{ECB043E0-93DC-4EB2-BC8D-4563C7F31897}" type="pres">
      <dgm:prSet presAssocID="{3F1637B5-6449-482B-88B3-1ED9E75F0B5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73EC7B7D-4C52-4AAD-A80F-8220FBFA7971}" type="pres">
      <dgm:prSet presAssocID="{3F1637B5-6449-482B-88B3-1ED9E75F0B5C}" presName="spaceRect" presStyleCnt="0"/>
      <dgm:spPr/>
    </dgm:pt>
    <dgm:pt modelId="{7601D595-9B1D-4D48-9CE6-833300D1F586}" type="pres">
      <dgm:prSet presAssocID="{3F1637B5-6449-482B-88B3-1ED9E75F0B5C}" presName="parTx" presStyleLbl="revTx" presStyleIdx="4" presStyleCnt="7">
        <dgm:presLayoutVars>
          <dgm:chMax val="0"/>
          <dgm:chPref val="0"/>
        </dgm:presLayoutVars>
      </dgm:prSet>
      <dgm:spPr/>
    </dgm:pt>
    <dgm:pt modelId="{E3D7A689-F628-4573-9469-F9824CE344EA}" type="pres">
      <dgm:prSet presAssocID="{48D332CB-D3D5-426D-B4C2-3D0B2CCD44A3}" presName="sibTrans" presStyleCnt="0"/>
      <dgm:spPr/>
    </dgm:pt>
    <dgm:pt modelId="{A2AA6602-8BE8-4FD1-B064-206AFF0CB284}" type="pres">
      <dgm:prSet presAssocID="{E7239560-972D-46B4-84A1-AC9B68C086DE}" presName="compNode" presStyleCnt="0"/>
      <dgm:spPr/>
    </dgm:pt>
    <dgm:pt modelId="{6997B00F-83B5-4565-B8F0-91073D0DBA65}" type="pres">
      <dgm:prSet presAssocID="{E7239560-972D-46B4-84A1-AC9B68C086DE}" presName="bgRect" presStyleLbl="bgShp" presStyleIdx="5" presStyleCnt="7"/>
      <dgm:spPr/>
    </dgm:pt>
    <dgm:pt modelId="{DA61B7D1-B774-404F-9493-3B316C5FA250}" type="pres">
      <dgm:prSet presAssocID="{E7239560-972D-46B4-84A1-AC9B68C086D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498DAA1A-9DEE-4E66-AEBC-427A8526C6CF}" type="pres">
      <dgm:prSet presAssocID="{E7239560-972D-46B4-84A1-AC9B68C086DE}" presName="spaceRect" presStyleCnt="0"/>
      <dgm:spPr/>
    </dgm:pt>
    <dgm:pt modelId="{7398C15D-78BE-4CD2-9EFD-06CEA755AACD}" type="pres">
      <dgm:prSet presAssocID="{E7239560-972D-46B4-84A1-AC9B68C086DE}" presName="parTx" presStyleLbl="revTx" presStyleIdx="5" presStyleCnt="7">
        <dgm:presLayoutVars>
          <dgm:chMax val="0"/>
          <dgm:chPref val="0"/>
        </dgm:presLayoutVars>
      </dgm:prSet>
      <dgm:spPr/>
    </dgm:pt>
    <dgm:pt modelId="{9243A76D-167E-43AA-BA61-FD1F0C2F9ECF}" type="pres">
      <dgm:prSet presAssocID="{DB55F2AF-9858-415A-AAEC-C76931DFEBE8}" presName="sibTrans" presStyleCnt="0"/>
      <dgm:spPr/>
    </dgm:pt>
    <dgm:pt modelId="{A2472A4E-67C4-4967-8315-DFF75C26858E}" type="pres">
      <dgm:prSet presAssocID="{D6BEB1EA-8498-4507-B93E-AC27FC88DB3F}" presName="compNode" presStyleCnt="0"/>
      <dgm:spPr/>
    </dgm:pt>
    <dgm:pt modelId="{B0CA87F9-2151-4209-A79B-8FE2C8C4BCF4}" type="pres">
      <dgm:prSet presAssocID="{D6BEB1EA-8498-4507-B93E-AC27FC88DB3F}" presName="bgRect" presStyleLbl="bgShp" presStyleIdx="6" presStyleCnt="7"/>
      <dgm:spPr/>
    </dgm:pt>
    <dgm:pt modelId="{C403383E-04C2-4180-91C0-006C99866FE7}" type="pres">
      <dgm:prSet presAssocID="{D6BEB1EA-8498-4507-B93E-AC27FC88DB3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58FD46F9-B012-4575-996F-2E2CB70EE1EB}" type="pres">
      <dgm:prSet presAssocID="{D6BEB1EA-8498-4507-B93E-AC27FC88DB3F}" presName="spaceRect" presStyleCnt="0"/>
      <dgm:spPr/>
    </dgm:pt>
    <dgm:pt modelId="{BA9DD046-6F84-490D-9A15-8C0114C370E0}" type="pres">
      <dgm:prSet presAssocID="{D6BEB1EA-8498-4507-B93E-AC27FC88DB3F}" presName="parTx" presStyleLbl="revTx" presStyleIdx="6" presStyleCnt="7">
        <dgm:presLayoutVars>
          <dgm:chMax val="0"/>
          <dgm:chPref val="0"/>
        </dgm:presLayoutVars>
      </dgm:prSet>
      <dgm:spPr/>
    </dgm:pt>
  </dgm:ptLst>
  <dgm:cxnLst>
    <dgm:cxn modelId="{9157D701-1652-4E46-95D3-A53F06C56C5D}" type="presOf" srcId="{1CCE6B74-EA78-4A63-AF6E-DF245824459F}" destId="{66A44BD4-1127-4BF5-BD7F-C976B08771D0}" srcOrd="0" destOrd="0" presId="urn:microsoft.com/office/officeart/2018/2/layout/IconVerticalSolidList"/>
    <dgm:cxn modelId="{E5362F17-7F95-438B-B015-4C237AF4C42C}" srcId="{F27A6E0E-11B1-4D08-92D8-A5E06254BE5C}" destId="{A912E6E1-C8DF-40E9-A847-888DB94D054B}" srcOrd="1" destOrd="0" parTransId="{81EDC618-290B-481A-91AB-EA5038FECE90}" sibTransId="{F2780BB3-C8D6-44B4-AF4D-4250F3F8A78B}"/>
    <dgm:cxn modelId="{6DDE5A19-7324-4C72-8598-2730DE7B473F}" type="presOf" srcId="{DBF58213-B6F3-4247-A2A0-9E993F913F4F}" destId="{B8668178-C064-4057-B6B5-154040F3F98D}" srcOrd="0" destOrd="0" presId="urn:microsoft.com/office/officeart/2018/2/layout/IconVerticalSolidList"/>
    <dgm:cxn modelId="{B381C11E-B926-4DD4-A4D2-E27EFCCAE8E3}" type="presOf" srcId="{D6BEB1EA-8498-4507-B93E-AC27FC88DB3F}" destId="{BA9DD046-6F84-490D-9A15-8C0114C370E0}" srcOrd="0" destOrd="0" presId="urn:microsoft.com/office/officeart/2018/2/layout/IconVerticalSolidList"/>
    <dgm:cxn modelId="{6390DE6D-D961-4846-BABD-118D63717FCD}" srcId="{F27A6E0E-11B1-4D08-92D8-A5E06254BE5C}" destId="{DBF58213-B6F3-4247-A2A0-9E993F913F4F}" srcOrd="3" destOrd="0" parTransId="{174127AB-8858-45D3-9D0A-40FAEFDA8559}" sibTransId="{FF277DEC-B011-48C7-9B5D-93142ABEBBF2}"/>
    <dgm:cxn modelId="{EBB5A954-6FB2-4ECC-BEF2-465E43E52391}" srcId="{F27A6E0E-11B1-4D08-92D8-A5E06254BE5C}" destId="{1CCE6B74-EA78-4A63-AF6E-DF245824459F}" srcOrd="0" destOrd="0" parTransId="{85936863-DABB-4A24-9C3F-24C5B2689C69}" sibTransId="{2556736B-89BD-405C-8092-965296DC4217}"/>
    <dgm:cxn modelId="{9FCBAB74-6E65-4333-89BE-BE3A47E9319C}" type="presOf" srcId="{512D3E10-40FA-4C74-B8B6-7CFB67D1B486}" destId="{6686AF8E-7548-4813-B4D0-DBE3A1557A01}" srcOrd="0" destOrd="0" presId="urn:microsoft.com/office/officeart/2018/2/layout/IconVerticalSolidList"/>
    <dgm:cxn modelId="{3DE77B75-C0B3-40FF-AA61-AD22D3222849}" srcId="{F27A6E0E-11B1-4D08-92D8-A5E06254BE5C}" destId="{E7239560-972D-46B4-84A1-AC9B68C086DE}" srcOrd="5" destOrd="0" parTransId="{EB36FB77-4B0A-45FA-AF6A-84C19514859F}" sibTransId="{DB55F2AF-9858-415A-AAEC-C76931DFEBE8}"/>
    <dgm:cxn modelId="{D0FD3259-92A7-4776-A976-34B016EBAD12}" srcId="{F27A6E0E-11B1-4D08-92D8-A5E06254BE5C}" destId="{512D3E10-40FA-4C74-B8B6-7CFB67D1B486}" srcOrd="2" destOrd="0" parTransId="{11CAFC6D-3D8D-430F-AA81-F51E2ECE2E4F}" sibTransId="{1E2A8C36-6B54-4F03-9F2A-98E1778BB3F7}"/>
    <dgm:cxn modelId="{E636A37E-0DC0-4756-9BF8-5AF2E4746BA7}" type="presOf" srcId="{F27A6E0E-11B1-4D08-92D8-A5E06254BE5C}" destId="{A1BE2DBE-EFCB-4D54-B52E-13B2815F0CAC}" srcOrd="0" destOrd="0" presId="urn:microsoft.com/office/officeart/2018/2/layout/IconVerticalSolidList"/>
    <dgm:cxn modelId="{D233C283-0D5A-425D-A5EC-D1FCE217BB43}" type="presOf" srcId="{A912E6E1-C8DF-40E9-A847-888DB94D054B}" destId="{9C0B0243-84B5-4D30-986D-334B3EFA19F9}" srcOrd="0" destOrd="0" presId="urn:microsoft.com/office/officeart/2018/2/layout/IconVerticalSolidList"/>
    <dgm:cxn modelId="{756A3484-77B7-4E68-8EAE-4D2D4D6FF5C2}" srcId="{F27A6E0E-11B1-4D08-92D8-A5E06254BE5C}" destId="{3F1637B5-6449-482B-88B3-1ED9E75F0B5C}" srcOrd="4" destOrd="0" parTransId="{22668528-D463-4A94-A289-775A929E21D9}" sibTransId="{48D332CB-D3D5-426D-B4C2-3D0B2CCD44A3}"/>
    <dgm:cxn modelId="{736C1989-BEE2-48F8-9318-50843FA89C07}" type="presOf" srcId="{3F1637B5-6449-482B-88B3-1ED9E75F0B5C}" destId="{7601D595-9B1D-4D48-9CE6-833300D1F586}" srcOrd="0" destOrd="0" presId="urn:microsoft.com/office/officeart/2018/2/layout/IconVerticalSolidList"/>
    <dgm:cxn modelId="{1EF083E3-E80F-4CF4-9D5C-B3F34C4CC299}" srcId="{F27A6E0E-11B1-4D08-92D8-A5E06254BE5C}" destId="{D6BEB1EA-8498-4507-B93E-AC27FC88DB3F}" srcOrd="6" destOrd="0" parTransId="{62EE2392-8CA7-4882-8A2F-3C1398A20B7A}" sibTransId="{BCBF1384-9713-4E08-BAE3-604BDED86F52}"/>
    <dgm:cxn modelId="{C09C87E3-35DF-4D96-9B53-0B239C7961EC}" type="presOf" srcId="{E7239560-972D-46B4-84A1-AC9B68C086DE}" destId="{7398C15D-78BE-4CD2-9EFD-06CEA755AACD}" srcOrd="0" destOrd="0" presId="urn:microsoft.com/office/officeart/2018/2/layout/IconVerticalSolidList"/>
    <dgm:cxn modelId="{DF2ADA07-9DF8-4155-8FD9-DB8C183858C2}" type="presParOf" srcId="{A1BE2DBE-EFCB-4D54-B52E-13B2815F0CAC}" destId="{3D6A9814-F4C0-419B-8CCA-D36CEEB98C25}" srcOrd="0" destOrd="0" presId="urn:microsoft.com/office/officeart/2018/2/layout/IconVerticalSolidList"/>
    <dgm:cxn modelId="{99950F0A-866E-430F-BBB6-7605336B9E52}" type="presParOf" srcId="{3D6A9814-F4C0-419B-8CCA-D36CEEB98C25}" destId="{354C3816-058E-4EE9-81EA-3848F6D09705}" srcOrd="0" destOrd="0" presId="urn:microsoft.com/office/officeart/2018/2/layout/IconVerticalSolidList"/>
    <dgm:cxn modelId="{0D814D2A-93BB-4E6D-97A9-7CE6E553E321}" type="presParOf" srcId="{3D6A9814-F4C0-419B-8CCA-D36CEEB98C25}" destId="{C0BC7BA9-2CEB-4168-9B8C-BEC65F4495D1}" srcOrd="1" destOrd="0" presId="urn:microsoft.com/office/officeart/2018/2/layout/IconVerticalSolidList"/>
    <dgm:cxn modelId="{54DA658C-B99F-4A9B-8E40-DD49A433BA0E}" type="presParOf" srcId="{3D6A9814-F4C0-419B-8CCA-D36CEEB98C25}" destId="{108F0631-6CFE-4D11-BE95-64098F82876F}" srcOrd="2" destOrd="0" presId="urn:microsoft.com/office/officeart/2018/2/layout/IconVerticalSolidList"/>
    <dgm:cxn modelId="{1BC4BAA3-37AC-41D4-B5A3-7C7245B9C33C}" type="presParOf" srcId="{3D6A9814-F4C0-419B-8CCA-D36CEEB98C25}" destId="{66A44BD4-1127-4BF5-BD7F-C976B08771D0}" srcOrd="3" destOrd="0" presId="urn:microsoft.com/office/officeart/2018/2/layout/IconVerticalSolidList"/>
    <dgm:cxn modelId="{BB75F2D3-7EA7-420C-9E31-25E2A31499CD}" type="presParOf" srcId="{A1BE2DBE-EFCB-4D54-B52E-13B2815F0CAC}" destId="{1540A37A-4C24-4891-AAFB-66B3A7CC7AEE}" srcOrd="1" destOrd="0" presId="urn:microsoft.com/office/officeart/2018/2/layout/IconVerticalSolidList"/>
    <dgm:cxn modelId="{E0B7E2CC-4230-4375-8357-7C4454D72C68}" type="presParOf" srcId="{A1BE2DBE-EFCB-4D54-B52E-13B2815F0CAC}" destId="{74E98970-2005-4165-BC77-C9771293FB90}" srcOrd="2" destOrd="0" presId="urn:microsoft.com/office/officeart/2018/2/layout/IconVerticalSolidList"/>
    <dgm:cxn modelId="{ACD36069-0809-4B8E-B695-8ED28755D0C4}" type="presParOf" srcId="{74E98970-2005-4165-BC77-C9771293FB90}" destId="{51F4D1CE-B107-4E6B-8BC8-5AA2C24E597B}" srcOrd="0" destOrd="0" presId="urn:microsoft.com/office/officeart/2018/2/layout/IconVerticalSolidList"/>
    <dgm:cxn modelId="{B54256DA-9487-4163-9618-0A95E590E7B7}" type="presParOf" srcId="{74E98970-2005-4165-BC77-C9771293FB90}" destId="{235ABA30-BD79-4359-A70B-8F6BD09B5E54}" srcOrd="1" destOrd="0" presId="urn:microsoft.com/office/officeart/2018/2/layout/IconVerticalSolidList"/>
    <dgm:cxn modelId="{E3D1381D-7F82-4C21-A672-C96110548402}" type="presParOf" srcId="{74E98970-2005-4165-BC77-C9771293FB90}" destId="{66F60671-A0C3-4A3C-864B-3B462C5A80AB}" srcOrd="2" destOrd="0" presId="urn:microsoft.com/office/officeart/2018/2/layout/IconVerticalSolidList"/>
    <dgm:cxn modelId="{3895B69F-E597-4DDE-91FE-1E4FFD6CDD09}" type="presParOf" srcId="{74E98970-2005-4165-BC77-C9771293FB90}" destId="{9C0B0243-84B5-4D30-986D-334B3EFA19F9}" srcOrd="3" destOrd="0" presId="urn:microsoft.com/office/officeart/2018/2/layout/IconVerticalSolidList"/>
    <dgm:cxn modelId="{2C371D6A-0E32-457F-9ECF-05F25679023A}" type="presParOf" srcId="{A1BE2DBE-EFCB-4D54-B52E-13B2815F0CAC}" destId="{A11DED93-60F0-4AE2-9BF9-9F77DA3890AE}" srcOrd="3" destOrd="0" presId="urn:microsoft.com/office/officeart/2018/2/layout/IconVerticalSolidList"/>
    <dgm:cxn modelId="{5695074E-D62F-4A00-B725-ECF745F0773A}" type="presParOf" srcId="{A1BE2DBE-EFCB-4D54-B52E-13B2815F0CAC}" destId="{7AB5C168-F4F1-4585-B585-207C1B83E147}" srcOrd="4" destOrd="0" presId="urn:microsoft.com/office/officeart/2018/2/layout/IconVerticalSolidList"/>
    <dgm:cxn modelId="{61A55B77-8618-4982-9F16-3E874D1580BA}" type="presParOf" srcId="{7AB5C168-F4F1-4585-B585-207C1B83E147}" destId="{EB73AE62-99A6-4596-A330-1513B6CAA118}" srcOrd="0" destOrd="0" presId="urn:microsoft.com/office/officeart/2018/2/layout/IconVerticalSolidList"/>
    <dgm:cxn modelId="{23BAC60A-4E12-4518-AF7D-77703CF55951}" type="presParOf" srcId="{7AB5C168-F4F1-4585-B585-207C1B83E147}" destId="{E8D65271-ED23-45DA-A548-C70B9B0015BE}" srcOrd="1" destOrd="0" presId="urn:microsoft.com/office/officeart/2018/2/layout/IconVerticalSolidList"/>
    <dgm:cxn modelId="{2ADB758A-A874-44B3-8A0E-7D7CCAEB1F01}" type="presParOf" srcId="{7AB5C168-F4F1-4585-B585-207C1B83E147}" destId="{4457B09E-DE29-4024-BE96-A009409891D7}" srcOrd="2" destOrd="0" presId="urn:microsoft.com/office/officeart/2018/2/layout/IconVerticalSolidList"/>
    <dgm:cxn modelId="{A3886A20-014C-4903-8865-A9560C5CCF9D}" type="presParOf" srcId="{7AB5C168-F4F1-4585-B585-207C1B83E147}" destId="{6686AF8E-7548-4813-B4D0-DBE3A1557A01}" srcOrd="3" destOrd="0" presId="urn:microsoft.com/office/officeart/2018/2/layout/IconVerticalSolidList"/>
    <dgm:cxn modelId="{31002D55-650F-4306-88BE-6894B04ED074}" type="presParOf" srcId="{A1BE2DBE-EFCB-4D54-B52E-13B2815F0CAC}" destId="{BAC9E29C-5762-4B69-ADD6-6A1175AF6EAF}" srcOrd="5" destOrd="0" presId="urn:microsoft.com/office/officeart/2018/2/layout/IconVerticalSolidList"/>
    <dgm:cxn modelId="{85B8F50A-68B6-4C18-979B-79998ED11E88}" type="presParOf" srcId="{A1BE2DBE-EFCB-4D54-B52E-13B2815F0CAC}" destId="{61CD17CE-636B-4FB9-85F1-943B2D1FD6C0}" srcOrd="6" destOrd="0" presId="urn:microsoft.com/office/officeart/2018/2/layout/IconVerticalSolidList"/>
    <dgm:cxn modelId="{D8CF0AF4-72EB-4A61-9927-29DF8E4726E1}" type="presParOf" srcId="{61CD17CE-636B-4FB9-85F1-943B2D1FD6C0}" destId="{F16F07F2-DEC4-4223-A363-F3AE08616006}" srcOrd="0" destOrd="0" presId="urn:microsoft.com/office/officeart/2018/2/layout/IconVerticalSolidList"/>
    <dgm:cxn modelId="{5E140181-96BE-4988-980F-91A5E98B7979}" type="presParOf" srcId="{61CD17CE-636B-4FB9-85F1-943B2D1FD6C0}" destId="{0CC43F04-E9E4-46B7-A327-9664C1C959D4}" srcOrd="1" destOrd="0" presId="urn:microsoft.com/office/officeart/2018/2/layout/IconVerticalSolidList"/>
    <dgm:cxn modelId="{87B22034-750A-4B7D-9C5B-7D14F7A94848}" type="presParOf" srcId="{61CD17CE-636B-4FB9-85F1-943B2D1FD6C0}" destId="{8AA6B589-7D60-44B2-A8D0-7BD5CDE01EC8}" srcOrd="2" destOrd="0" presId="urn:microsoft.com/office/officeart/2018/2/layout/IconVerticalSolidList"/>
    <dgm:cxn modelId="{AB5D9D10-30F4-48E8-8C98-003271F65D66}" type="presParOf" srcId="{61CD17CE-636B-4FB9-85F1-943B2D1FD6C0}" destId="{B8668178-C064-4057-B6B5-154040F3F98D}" srcOrd="3" destOrd="0" presId="urn:microsoft.com/office/officeart/2018/2/layout/IconVerticalSolidList"/>
    <dgm:cxn modelId="{8BEC3352-C5E0-4D76-ABE5-4502B9252EAD}" type="presParOf" srcId="{A1BE2DBE-EFCB-4D54-B52E-13B2815F0CAC}" destId="{581F23F8-8105-4A32-86D2-3B260EE97F72}" srcOrd="7" destOrd="0" presId="urn:microsoft.com/office/officeart/2018/2/layout/IconVerticalSolidList"/>
    <dgm:cxn modelId="{FA8CE524-7290-4302-918C-27EA18D4009D}" type="presParOf" srcId="{A1BE2DBE-EFCB-4D54-B52E-13B2815F0CAC}" destId="{8B814C20-1E53-4911-9EA9-88EBB0005014}" srcOrd="8" destOrd="0" presId="urn:microsoft.com/office/officeart/2018/2/layout/IconVerticalSolidList"/>
    <dgm:cxn modelId="{E75DB67E-CE78-45A3-A77D-C2AD319A47CE}" type="presParOf" srcId="{8B814C20-1E53-4911-9EA9-88EBB0005014}" destId="{65B5DE86-AD0D-4398-B3A8-27D0DADA737B}" srcOrd="0" destOrd="0" presId="urn:microsoft.com/office/officeart/2018/2/layout/IconVerticalSolidList"/>
    <dgm:cxn modelId="{102C8AC2-77F0-4F92-B7EA-79D39FA4E389}" type="presParOf" srcId="{8B814C20-1E53-4911-9EA9-88EBB0005014}" destId="{ECB043E0-93DC-4EB2-BC8D-4563C7F31897}" srcOrd="1" destOrd="0" presId="urn:microsoft.com/office/officeart/2018/2/layout/IconVerticalSolidList"/>
    <dgm:cxn modelId="{A2438C4D-2626-435C-9657-F894997286E9}" type="presParOf" srcId="{8B814C20-1E53-4911-9EA9-88EBB0005014}" destId="{73EC7B7D-4C52-4AAD-A80F-8220FBFA7971}" srcOrd="2" destOrd="0" presId="urn:microsoft.com/office/officeart/2018/2/layout/IconVerticalSolidList"/>
    <dgm:cxn modelId="{5839CD4B-9E74-4AE5-ADAF-F136A5488AF3}" type="presParOf" srcId="{8B814C20-1E53-4911-9EA9-88EBB0005014}" destId="{7601D595-9B1D-4D48-9CE6-833300D1F586}" srcOrd="3" destOrd="0" presId="urn:microsoft.com/office/officeart/2018/2/layout/IconVerticalSolidList"/>
    <dgm:cxn modelId="{08AE269F-244F-4A58-ABBB-D4F171B82BB0}" type="presParOf" srcId="{A1BE2DBE-EFCB-4D54-B52E-13B2815F0CAC}" destId="{E3D7A689-F628-4573-9469-F9824CE344EA}" srcOrd="9" destOrd="0" presId="urn:microsoft.com/office/officeart/2018/2/layout/IconVerticalSolidList"/>
    <dgm:cxn modelId="{705FB700-1DF4-43A2-B4A7-B5DF348EDC33}" type="presParOf" srcId="{A1BE2DBE-EFCB-4D54-B52E-13B2815F0CAC}" destId="{A2AA6602-8BE8-4FD1-B064-206AFF0CB284}" srcOrd="10" destOrd="0" presId="urn:microsoft.com/office/officeart/2018/2/layout/IconVerticalSolidList"/>
    <dgm:cxn modelId="{5A89CF8D-5EA8-4D38-ADAC-F4E7E7F9043F}" type="presParOf" srcId="{A2AA6602-8BE8-4FD1-B064-206AFF0CB284}" destId="{6997B00F-83B5-4565-B8F0-91073D0DBA65}" srcOrd="0" destOrd="0" presId="urn:microsoft.com/office/officeart/2018/2/layout/IconVerticalSolidList"/>
    <dgm:cxn modelId="{3A062856-839E-42D1-B773-D724C1167E88}" type="presParOf" srcId="{A2AA6602-8BE8-4FD1-B064-206AFF0CB284}" destId="{DA61B7D1-B774-404F-9493-3B316C5FA250}" srcOrd="1" destOrd="0" presId="urn:microsoft.com/office/officeart/2018/2/layout/IconVerticalSolidList"/>
    <dgm:cxn modelId="{8666179A-CF28-4A80-A779-38DA9C112254}" type="presParOf" srcId="{A2AA6602-8BE8-4FD1-B064-206AFF0CB284}" destId="{498DAA1A-9DEE-4E66-AEBC-427A8526C6CF}" srcOrd="2" destOrd="0" presId="urn:microsoft.com/office/officeart/2018/2/layout/IconVerticalSolidList"/>
    <dgm:cxn modelId="{4032AFBE-AB8A-488F-B1E4-15E8115C580D}" type="presParOf" srcId="{A2AA6602-8BE8-4FD1-B064-206AFF0CB284}" destId="{7398C15D-78BE-4CD2-9EFD-06CEA755AACD}" srcOrd="3" destOrd="0" presId="urn:microsoft.com/office/officeart/2018/2/layout/IconVerticalSolidList"/>
    <dgm:cxn modelId="{D1F192E3-0A7A-448B-8B47-326D2CBC486F}" type="presParOf" srcId="{A1BE2DBE-EFCB-4D54-B52E-13B2815F0CAC}" destId="{9243A76D-167E-43AA-BA61-FD1F0C2F9ECF}" srcOrd="11" destOrd="0" presId="urn:microsoft.com/office/officeart/2018/2/layout/IconVerticalSolidList"/>
    <dgm:cxn modelId="{EC08E289-8391-4D37-9C10-87CA6B0559A9}" type="presParOf" srcId="{A1BE2DBE-EFCB-4D54-B52E-13B2815F0CAC}" destId="{A2472A4E-67C4-4967-8315-DFF75C26858E}" srcOrd="12" destOrd="0" presId="urn:microsoft.com/office/officeart/2018/2/layout/IconVerticalSolidList"/>
    <dgm:cxn modelId="{7902F95D-A873-4F1E-B47B-1BCBD7B0DE16}" type="presParOf" srcId="{A2472A4E-67C4-4967-8315-DFF75C26858E}" destId="{B0CA87F9-2151-4209-A79B-8FE2C8C4BCF4}" srcOrd="0" destOrd="0" presId="urn:microsoft.com/office/officeart/2018/2/layout/IconVerticalSolidList"/>
    <dgm:cxn modelId="{C7028B5F-A6B6-4693-9049-0B2A8A3D9170}" type="presParOf" srcId="{A2472A4E-67C4-4967-8315-DFF75C26858E}" destId="{C403383E-04C2-4180-91C0-006C99866FE7}" srcOrd="1" destOrd="0" presId="urn:microsoft.com/office/officeart/2018/2/layout/IconVerticalSolidList"/>
    <dgm:cxn modelId="{19B587BC-5F2C-4DF0-8827-25C533E0A2B5}" type="presParOf" srcId="{A2472A4E-67C4-4967-8315-DFF75C26858E}" destId="{58FD46F9-B012-4575-996F-2E2CB70EE1EB}" srcOrd="2" destOrd="0" presId="urn:microsoft.com/office/officeart/2018/2/layout/IconVerticalSolidList"/>
    <dgm:cxn modelId="{7FBB508E-BD55-4D0F-8E2D-BFD7ADC1D9EA}" type="presParOf" srcId="{A2472A4E-67C4-4967-8315-DFF75C26858E}" destId="{BA9DD046-6F84-490D-9A15-8C0114C370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DC269-E5CC-4CFA-B6A3-E9DB9A68FD8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DF1090-EE1A-4242-B690-64A1B5900A01}">
      <dgm:prSet/>
      <dgm:spPr/>
      <dgm:t>
        <a:bodyPr/>
        <a:lstStyle/>
        <a:p>
          <a:pPr>
            <a:lnSpc>
              <a:spcPct val="100000"/>
            </a:lnSpc>
          </a:pPr>
          <a:r>
            <a:rPr lang="en-IN"/>
            <a:t>Method Used: Integer Linear programming.</a:t>
          </a:r>
          <a:endParaRPr lang="en-US"/>
        </a:p>
      </dgm:t>
    </dgm:pt>
    <dgm:pt modelId="{1F108BD1-4C8E-41BD-9296-27D7F57ED5F3}" type="parTrans" cxnId="{6E6AC280-C575-48FE-83CE-353B42440F74}">
      <dgm:prSet/>
      <dgm:spPr/>
      <dgm:t>
        <a:bodyPr/>
        <a:lstStyle/>
        <a:p>
          <a:endParaRPr lang="en-US"/>
        </a:p>
      </dgm:t>
    </dgm:pt>
    <dgm:pt modelId="{60D33253-9E91-47C4-83C7-747EFE66AD81}" type="sibTrans" cxnId="{6E6AC280-C575-48FE-83CE-353B42440F74}">
      <dgm:prSet/>
      <dgm:spPr/>
      <dgm:t>
        <a:bodyPr/>
        <a:lstStyle/>
        <a:p>
          <a:pPr>
            <a:lnSpc>
              <a:spcPct val="100000"/>
            </a:lnSpc>
          </a:pPr>
          <a:endParaRPr lang="en-US"/>
        </a:p>
      </dgm:t>
    </dgm:pt>
    <dgm:pt modelId="{93D48534-F3A3-4554-A15E-A151929A947E}">
      <dgm:prSet/>
      <dgm:spPr/>
      <dgm:t>
        <a:bodyPr/>
        <a:lstStyle/>
        <a:p>
          <a:pPr>
            <a:lnSpc>
              <a:spcPct val="100000"/>
            </a:lnSpc>
          </a:pPr>
          <a:r>
            <a:rPr lang="en-IN" dirty="0"/>
            <a:t>Why: Integer Linear Programming helps to discover the best solution while limiting the output to an integer. </a:t>
          </a:r>
        </a:p>
        <a:p>
          <a:pPr>
            <a:lnSpc>
              <a:spcPct val="100000"/>
            </a:lnSpc>
          </a:pPr>
          <a:r>
            <a:rPr lang="en-IN" dirty="0"/>
            <a:t>This methodology is strongly related to the issue that is stated in the Project as our main goal is to maximize the success of the group by dividing people into 4 different Groups.</a:t>
          </a:r>
          <a:endParaRPr lang="en-US" dirty="0"/>
        </a:p>
      </dgm:t>
    </dgm:pt>
    <dgm:pt modelId="{1765B826-DE6C-42E3-A5F0-AC779E4247B0}" type="parTrans" cxnId="{074A8BC4-0C8B-497E-8A40-207644CB7755}">
      <dgm:prSet/>
      <dgm:spPr/>
      <dgm:t>
        <a:bodyPr/>
        <a:lstStyle/>
        <a:p>
          <a:endParaRPr lang="en-US"/>
        </a:p>
      </dgm:t>
    </dgm:pt>
    <dgm:pt modelId="{0619165F-9F36-42B7-B502-6639F1CF4157}" type="sibTrans" cxnId="{074A8BC4-0C8B-497E-8A40-207644CB7755}">
      <dgm:prSet/>
      <dgm:spPr/>
      <dgm:t>
        <a:bodyPr/>
        <a:lstStyle/>
        <a:p>
          <a:endParaRPr lang="en-US"/>
        </a:p>
      </dgm:t>
    </dgm:pt>
    <dgm:pt modelId="{B80C470A-664E-4608-86C6-8BA76BE16DA3}" type="pres">
      <dgm:prSet presAssocID="{DE0DC269-E5CC-4CFA-B6A3-E9DB9A68FD86}" presName="root" presStyleCnt="0">
        <dgm:presLayoutVars>
          <dgm:dir/>
          <dgm:resizeHandles val="exact"/>
        </dgm:presLayoutVars>
      </dgm:prSet>
      <dgm:spPr/>
    </dgm:pt>
    <dgm:pt modelId="{51ACC9A4-0432-4AC5-BBF2-3ED945044C98}" type="pres">
      <dgm:prSet presAssocID="{DE0DC269-E5CC-4CFA-B6A3-E9DB9A68FD86}" presName="container" presStyleCnt="0">
        <dgm:presLayoutVars>
          <dgm:dir/>
          <dgm:resizeHandles val="exact"/>
        </dgm:presLayoutVars>
      </dgm:prSet>
      <dgm:spPr/>
    </dgm:pt>
    <dgm:pt modelId="{0B356699-8CA2-4897-9656-AE06A38C9515}" type="pres">
      <dgm:prSet presAssocID="{E8DF1090-EE1A-4242-B690-64A1B5900A01}" presName="compNode" presStyleCnt="0"/>
      <dgm:spPr/>
    </dgm:pt>
    <dgm:pt modelId="{8CC714BD-F94C-441C-820D-4020475A2DC7}" type="pres">
      <dgm:prSet presAssocID="{E8DF1090-EE1A-4242-B690-64A1B5900A01}" presName="iconBgRect" presStyleLbl="bgShp" presStyleIdx="0" presStyleCnt="2"/>
      <dgm:spPr/>
    </dgm:pt>
    <dgm:pt modelId="{C48C192B-517D-4B6A-9D9C-2308D2E6C294}" type="pres">
      <dgm:prSet presAssocID="{E8DF1090-EE1A-4242-B690-64A1B5900A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93B3B34A-264A-4D04-8E3A-AC5DFAAD0711}" type="pres">
      <dgm:prSet presAssocID="{E8DF1090-EE1A-4242-B690-64A1B5900A01}" presName="spaceRect" presStyleCnt="0"/>
      <dgm:spPr/>
    </dgm:pt>
    <dgm:pt modelId="{821706F0-BF5D-4D2B-88C5-363182993E2A}" type="pres">
      <dgm:prSet presAssocID="{E8DF1090-EE1A-4242-B690-64A1B5900A01}" presName="textRect" presStyleLbl="revTx" presStyleIdx="0" presStyleCnt="2">
        <dgm:presLayoutVars>
          <dgm:chMax val="1"/>
          <dgm:chPref val="1"/>
        </dgm:presLayoutVars>
      </dgm:prSet>
      <dgm:spPr/>
    </dgm:pt>
    <dgm:pt modelId="{71DB7416-7193-45EB-90A9-85707FE5FF4A}" type="pres">
      <dgm:prSet presAssocID="{60D33253-9E91-47C4-83C7-747EFE66AD81}" presName="sibTrans" presStyleLbl="sibTrans2D1" presStyleIdx="0" presStyleCnt="0"/>
      <dgm:spPr/>
    </dgm:pt>
    <dgm:pt modelId="{C9E5B5F3-4480-4C7D-908C-7F42A565C7D8}" type="pres">
      <dgm:prSet presAssocID="{93D48534-F3A3-4554-A15E-A151929A947E}" presName="compNode" presStyleCnt="0"/>
      <dgm:spPr/>
    </dgm:pt>
    <dgm:pt modelId="{EA999C8B-ED54-43D5-BB81-F51A23908D15}" type="pres">
      <dgm:prSet presAssocID="{93D48534-F3A3-4554-A15E-A151929A947E}" presName="iconBgRect" presStyleLbl="bgShp" presStyleIdx="1" presStyleCnt="2"/>
      <dgm:spPr/>
    </dgm:pt>
    <dgm:pt modelId="{3577FEAA-DEED-49A1-87CF-BCD5680A6C7D}" type="pres">
      <dgm:prSet presAssocID="{93D48534-F3A3-4554-A15E-A151929A94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E6E61AB-00DF-4B9A-9A90-6994631278FB}" type="pres">
      <dgm:prSet presAssocID="{93D48534-F3A3-4554-A15E-A151929A947E}" presName="spaceRect" presStyleCnt="0"/>
      <dgm:spPr/>
    </dgm:pt>
    <dgm:pt modelId="{557BE3D3-739F-40AE-96E6-57AD3BBA1682}" type="pres">
      <dgm:prSet presAssocID="{93D48534-F3A3-4554-A15E-A151929A947E}" presName="textRect" presStyleLbl="revTx" presStyleIdx="1" presStyleCnt="2">
        <dgm:presLayoutVars>
          <dgm:chMax val="1"/>
          <dgm:chPref val="1"/>
        </dgm:presLayoutVars>
      </dgm:prSet>
      <dgm:spPr/>
    </dgm:pt>
  </dgm:ptLst>
  <dgm:cxnLst>
    <dgm:cxn modelId="{47C0FC5B-0F8B-4C6C-B32C-3AD1C40A79EC}" type="presOf" srcId="{DE0DC269-E5CC-4CFA-B6A3-E9DB9A68FD86}" destId="{B80C470A-664E-4608-86C6-8BA76BE16DA3}" srcOrd="0" destOrd="0" presId="urn:microsoft.com/office/officeart/2018/2/layout/IconCircleList"/>
    <dgm:cxn modelId="{921BD149-70B6-4996-B98F-B3292C3A60BF}" type="presOf" srcId="{93D48534-F3A3-4554-A15E-A151929A947E}" destId="{557BE3D3-739F-40AE-96E6-57AD3BBA1682}" srcOrd="0" destOrd="0" presId="urn:microsoft.com/office/officeart/2018/2/layout/IconCircleList"/>
    <dgm:cxn modelId="{6E6AC280-C575-48FE-83CE-353B42440F74}" srcId="{DE0DC269-E5CC-4CFA-B6A3-E9DB9A68FD86}" destId="{E8DF1090-EE1A-4242-B690-64A1B5900A01}" srcOrd="0" destOrd="0" parTransId="{1F108BD1-4C8E-41BD-9296-27D7F57ED5F3}" sibTransId="{60D33253-9E91-47C4-83C7-747EFE66AD81}"/>
    <dgm:cxn modelId="{D65E08C3-6236-4A43-BF0A-6519BBE36185}" type="presOf" srcId="{E8DF1090-EE1A-4242-B690-64A1B5900A01}" destId="{821706F0-BF5D-4D2B-88C5-363182993E2A}" srcOrd="0" destOrd="0" presId="urn:microsoft.com/office/officeart/2018/2/layout/IconCircleList"/>
    <dgm:cxn modelId="{074A8BC4-0C8B-497E-8A40-207644CB7755}" srcId="{DE0DC269-E5CC-4CFA-B6A3-E9DB9A68FD86}" destId="{93D48534-F3A3-4554-A15E-A151929A947E}" srcOrd="1" destOrd="0" parTransId="{1765B826-DE6C-42E3-A5F0-AC779E4247B0}" sibTransId="{0619165F-9F36-42B7-B502-6639F1CF4157}"/>
    <dgm:cxn modelId="{DB616ADE-5941-4920-84E6-7543E67DBCAC}" type="presOf" srcId="{60D33253-9E91-47C4-83C7-747EFE66AD81}" destId="{71DB7416-7193-45EB-90A9-85707FE5FF4A}" srcOrd="0" destOrd="0" presId="urn:microsoft.com/office/officeart/2018/2/layout/IconCircleList"/>
    <dgm:cxn modelId="{4CA3A3F0-9142-4FF8-80C4-A33F854E51CB}" type="presParOf" srcId="{B80C470A-664E-4608-86C6-8BA76BE16DA3}" destId="{51ACC9A4-0432-4AC5-BBF2-3ED945044C98}" srcOrd="0" destOrd="0" presId="urn:microsoft.com/office/officeart/2018/2/layout/IconCircleList"/>
    <dgm:cxn modelId="{E4BAF1CA-B8E5-4630-AD8F-F082E2AF31A1}" type="presParOf" srcId="{51ACC9A4-0432-4AC5-BBF2-3ED945044C98}" destId="{0B356699-8CA2-4897-9656-AE06A38C9515}" srcOrd="0" destOrd="0" presId="urn:microsoft.com/office/officeart/2018/2/layout/IconCircleList"/>
    <dgm:cxn modelId="{C23EF583-2ADF-4BC0-BF90-1F5D419164DB}" type="presParOf" srcId="{0B356699-8CA2-4897-9656-AE06A38C9515}" destId="{8CC714BD-F94C-441C-820D-4020475A2DC7}" srcOrd="0" destOrd="0" presId="urn:microsoft.com/office/officeart/2018/2/layout/IconCircleList"/>
    <dgm:cxn modelId="{27B5DC05-FBB5-4069-B4AA-72F6FF1D896F}" type="presParOf" srcId="{0B356699-8CA2-4897-9656-AE06A38C9515}" destId="{C48C192B-517D-4B6A-9D9C-2308D2E6C294}" srcOrd="1" destOrd="0" presId="urn:microsoft.com/office/officeart/2018/2/layout/IconCircleList"/>
    <dgm:cxn modelId="{065E550D-FA4F-4331-B5BC-19787014687C}" type="presParOf" srcId="{0B356699-8CA2-4897-9656-AE06A38C9515}" destId="{93B3B34A-264A-4D04-8E3A-AC5DFAAD0711}" srcOrd="2" destOrd="0" presId="urn:microsoft.com/office/officeart/2018/2/layout/IconCircleList"/>
    <dgm:cxn modelId="{7DAD5FA4-A079-4C91-9A11-030423D244ED}" type="presParOf" srcId="{0B356699-8CA2-4897-9656-AE06A38C9515}" destId="{821706F0-BF5D-4D2B-88C5-363182993E2A}" srcOrd="3" destOrd="0" presId="urn:microsoft.com/office/officeart/2018/2/layout/IconCircleList"/>
    <dgm:cxn modelId="{73999E56-287A-4E43-95DD-C10DBBFF2E01}" type="presParOf" srcId="{51ACC9A4-0432-4AC5-BBF2-3ED945044C98}" destId="{71DB7416-7193-45EB-90A9-85707FE5FF4A}" srcOrd="1" destOrd="0" presId="urn:microsoft.com/office/officeart/2018/2/layout/IconCircleList"/>
    <dgm:cxn modelId="{22FE4670-9E96-4533-B51C-9C57A0B180E4}" type="presParOf" srcId="{51ACC9A4-0432-4AC5-BBF2-3ED945044C98}" destId="{C9E5B5F3-4480-4C7D-908C-7F42A565C7D8}" srcOrd="2" destOrd="0" presId="urn:microsoft.com/office/officeart/2018/2/layout/IconCircleList"/>
    <dgm:cxn modelId="{7792A6B5-BAAD-4D5A-8E39-E968EF4A313B}" type="presParOf" srcId="{C9E5B5F3-4480-4C7D-908C-7F42A565C7D8}" destId="{EA999C8B-ED54-43D5-BB81-F51A23908D15}" srcOrd="0" destOrd="0" presId="urn:microsoft.com/office/officeart/2018/2/layout/IconCircleList"/>
    <dgm:cxn modelId="{98C6E11A-3B90-4A6E-BD73-BDD3D58899E0}" type="presParOf" srcId="{C9E5B5F3-4480-4C7D-908C-7F42A565C7D8}" destId="{3577FEAA-DEED-49A1-87CF-BCD5680A6C7D}" srcOrd="1" destOrd="0" presId="urn:microsoft.com/office/officeart/2018/2/layout/IconCircleList"/>
    <dgm:cxn modelId="{251D9FBB-6994-438D-AD23-4CB4F78D0BD2}" type="presParOf" srcId="{C9E5B5F3-4480-4C7D-908C-7F42A565C7D8}" destId="{CE6E61AB-00DF-4B9A-9A90-6994631278FB}" srcOrd="2" destOrd="0" presId="urn:microsoft.com/office/officeart/2018/2/layout/IconCircleList"/>
    <dgm:cxn modelId="{2D882FA1-4D37-45E7-92D4-652C367BD8C8}" type="presParOf" srcId="{C9E5B5F3-4480-4C7D-908C-7F42A565C7D8}" destId="{557BE3D3-739F-40AE-96E6-57AD3BBA168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50DE38-DF0F-4059-909A-1003457498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55CB820-EADB-44B0-9B84-3508CBDA3927}">
      <dgm:prSet/>
      <dgm:spPr/>
      <dgm:t>
        <a:bodyPr/>
        <a:lstStyle/>
        <a:p>
          <a:r>
            <a:rPr lang="en-US"/>
            <a:t>GPA contains data on previous performance. The range is 0 to 4 and gender identifies if a student is a male or female. In our dataset, 0 denotes a man and 1 is a female. </a:t>
          </a:r>
        </a:p>
      </dgm:t>
    </dgm:pt>
    <dgm:pt modelId="{F4C18FDD-A9BD-4857-833B-71C10BA786F0}" type="parTrans" cxnId="{07B96EE8-21F6-4050-BE87-55CA10F49615}">
      <dgm:prSet/>
      <dgm:spPr/>
      <dgm:t>
        <a:bodyPr/>
        <a:lstStyle/>
        <a:p>
          <a:endParaRPr lang="en-US"/>
        </a:p>
      </dgm:t>
    </dgm:pt>
    <dgm:pt modelId="{EE81ED21-24F3-4E47-8FAD-E44E5C9E23D2}" type="sibTrans" cxnId="{07B96EE8-21F6-4050-BE87-55CA10F49615}">
      <dgm:prSet/>
      <dgm:spPr/>
      <dgm:t>
        <a:bodyPr/>
        <a:lstStyle/>
        <a:p>
          <a:endParaRPr lang="en-US"/>
        </a:p>
      </dgm:t>
    </dgm:pt>
    <dgm:pt modelId="{4AC4A47D-CAF8-4366-9BFA-D7BD74F1B228}">
      <dgm:prSet/>
      <dgm:spPr/>
      <dgm:t>
        <a:bodyPr/>
        <a:lstStyle/>
        <a:p>
          <a:r>
            <a:rPr lang="en-US"/>
            <a:t>Time spent on the project represents how many hours each person put into the team project. In other words, it assesses whether each student initiated their own work on the project. The range of the Group Project dataset is 0 to 15 hours. Course Grade computes the points earned for the</a:t>
          </a:r>
        </a:p>
      </dgm:t>
    </dgm:pt>
    <dgm:pt modelId="{07B0271D-246C-4DEF-B172-5C40BE73866D}" type="parTrans" cxnId="{0162EBC3-DC83-4ED9-BCB1-3596A7E978A8}">
      <dgm:prSet/>
      <dgm:spPr/>
      <dgm:t>
        <a:bodyPr/>
        <a:lstStyle/>
        <a:p>
          <a:endParaRPr lang="en-US"/>
        </a:p>
      </dgm:t>
    </dgm:pt>
    <dgm:pt modelId="{BDAA673C-4D8F-4E69-8BF7-EF3F4F1B0D81}" type="sibTrans" cxnId="{0162EBC3-DC83-4ED9-BCB1-3596A7E978A8}">
      <dgm:prSet/>
      <dgm:spPr/>
      <dgm:t>
        <a:bodyPr/>
        <a:lstStyle/>
        <a:p>
          <a:endParaRPr lang="en-US"/>
        </a:p>
      </dgm:t>
    </dgm:pt>
    <dgm:pt modelId="{8AD8ED9C-1160-4E35-A6ED-00DE3B263A22}">
      <dgm:prSet/>
      <dgm:spPr/>
      <dgm:t>
        <a:bodyPr/>
        <a:lstStyle/>
        <a:p>
          <a:r>
            <a:rPr lang="en-US"/>
            <a:t>current course. It assesses how well the students are currently performing in the class.</a:t>
          </a:r>
        </a:p>
      </dgm:t>
    </dgm:pt>
    <dgm:pt modelId="{C1754AA4-CF9D-45D6-9820-A38B29579310}" type="parTrans" cxnId="{896379BC-77E4-4AD0-8ECE-8F67392F86D7}">
      <dgm:prSet/>
      <dgm:spPr/>
      <dgm:t>
        <a:bodyPr/>
        <a:lstStyle/>
        <a:p>
          <a:endParaRPr lang="en-US"/>
        </a:p>
      </dgm:t>
    </dgm:pt>
    <dgm:pt modelId="{5AFF672D-F579-4B42-A9FC-5E2FA595B438}" type="sibTrans" cxnId="{896379BC-77E4-4AD0-8ECE-8F67392F86D7}">
      <dgm:prSet/>
      <dgm:spPr/>
      <dgm:t>
        <a:bodyPr/>
        <a:lstStyle/>
        <a:p>
          <a:endParaRPr lang="en-US"/>
        </a:p>
      </dgm:t>
    </dgm:pt>
    <dgm:pt modelId="{A6B40719-0AAA-4A2A-86C8-4E9FA38216FD}" type="pres">
      <dgm:prSet presAssocID="{9350DE38-DF0F-4059-909A-100345749857}" presName="vert0" presStyleCnt="0">
        <dgm:presLayoutVars>
          <dgm:dir/>
          <dgm:animOne val="branch"/>
          <dgm:animLvl val="lvl"/>
        </dgm:presLayoutVars>
      </dgm:prSet>
      <dgm:spPr/>
    </dgm:pt>
    <dgm:pt modelId="{8C375537-2F1D-4685-B1DB-01EBA20B9D5E}" type="pres">
      <dgm:prSet presAssocID="{F55CB820-EADB-44B0-9B84-3508CBDA3927}" presName="thickLine" presStyleLbl="alignNode1" presStyleIdx="0" presStyleCnt="3"/>
      <dgm:spPr/>
    </dgm:pt>
    <dgm:pt modelId="{E2E3D49F-37B6-4C18-BF20-36C52042B7E9}" type="pres">
      <dgm:prSet presAssocID="{F55CB820-EADB-44B0-9B84-3508CBDA3927}" presName="horz1" presStyleCnt="0"/>
      <dgm:spPr/>
    </dgm:pt>
    <dgm:pt modelId="{F42E8140-AAA5-4AAF-B8B9-25C4AEADEEC3}" type="pres">
      <dgm:prSet presAssocID="{F55CB820-EADB-44B0-9B84-3508CBDA3927}" presName="tx1" presStyleLbl="revTx" presStyleIdx="0" presStyleCnt="3"/>
      <dgm:spPr/>
    </dgm:pt>
    <dgm:pt modelId="{B83CA8AE-EE55-42F3-ACB0-FA431C8924DE}" type="pres">
      <dgm:prSet presAssocID="{F55CB820-EADB-44B0-9B84-3508CBDA3927}" presName="vert1" presStyleCnt="0"/>
      <dgm:spPr/>
    </dgm:pt>
    <dgm:pt modelId="{1CC9A17D-E1E8-47FA-AF18-5E982CA8E4A3}" type="pres">
      <dgm:prSet presAssocID="{4AC4A47D-CAF8-4366-9BFA-D7BD74F1B228}" presName="thickLine" presStyleLbl="alignNode1" presStyleIdx="1" presStyleCnt="3"/>
      <dgm:spPr/>
    </dgm:pt>
    <dgm:pt modelId="{C4D18B89-8F0A-452A-8E27-11896D0A49EB}" type="pres">
      <dgm:prSet presAssocID="{4AC4A47D-CAF8-4366-9BFA-D7BD74F1B228}" presName="horz1" presStyleCnt="0"/>
      <dgm:spPr/>
    </dgm:pt>
    <dgm:pt modelId="{18E2224C-13F6-4D6A-8645-11288262048E}" type="pres">
      <dgm:prSet presAssocID="{4AC4A47D-CAF8-4366-9BFA-D7BD74F1B228}" presName="tx1" presStyleLbl="revTx" presStyleIdx="1" presStyleCnt="3"/>
      <dgm:spPr/>
    </dgm:pt>
    <dgm:pt modelId="{BA6072A9-5633-4685-B10C-062EBDFA5351}" type="pres">
      <dgm:prSet presAssocID="{4AC4A47D-CAF8-4366-9BFA-D7BD74F1B228}" presName="vert1" presStyleCnt="0"/>
      <dgm:spPr/>
    </dgm:pt>
    <dgm:pt modelId="{FFE701DF-B5AB-48A1-B620-3AF6FBB54A85}" type="pres">
      <dgm:prSet presAssocID="{8AD8ED9C-1160-4E35-A6ED-00DE3B263A22}" presName="thickLine" presStyleLbl="alignNode1" presStyleIdx="2" presStyleCnt="3"/>
      <dgm:spPr/>
    </dgm:pt>
    <dgm:pt modelId="{D7187ED6-9516-4910-A519-533510D5B03E}" type="pres">
      <dgm:prSet presAssocID="{8AD8ED9C-1160-4E35-A6ED-00DE3B263A22}" presName="horz1" presStyleCnt="0"/>
      <dgm:spPr/>
    </dgm:pt>
    <dgm:pt modelId="{5BABC7DE-1876-4545-810A-D09A09D98D16}" type="pres">
      <dgm:prSet presAssocID="{8AD8ED9C-1160-4E35-A6ED-00DE3B263A22}" presName="tx1" presStyleLbl="revTx" presStyleIdx="2" presStyleCnt="3"/>
      <dgm:spPr/>
    </dgm:pt>
    <dgm:pt modelId="{8ED60A96-23D9-4F70-B9C4-876AA7D5903E}" type="pres">
      <dgm:prSet presAssocID="{8AD8ED9C-1160-4E35-A6ED-00DE3B263A22}" presName="vert1" presStyleCnt="0"/>
      <dgm:spPr/>
    </dgm:pt>
  </dgm:ptLst>
  <dgm:cxnLst>
    <dgm:cxn modelId="{3B1E9C2B-E674-4C7F-B2D3-CE05601A0329}" type="presOf" srcId="{8AD8ED9C-1160-4E35-A6ED-00DE3B263A22}" destId="{5BABC7DE-1876-4545-810A-D09A09D98D16}" srcOrd="0" destOrd="0" presId="urn:microsoft.com/office/officeart/2008/layout/LinedList"/>
    <dgm:cxn modelId="{7973EA7E-9CCD-4115-BA57-1EE00CBE84D1}" type="presOf" srcId="{F55CB820-EADB-44B0-9B84-3508CBDA3927}" destId="{F42E8140-AAA5-4AAF-B8B9-25C4AEADEEC3}" srcOrd="0" destOrd="0" presId="urn:microsoft.com/office/officeart/2008/layout/LinedList"/>
    <dgm:cxn modelId="{393EE8A0-ADA6-4F32-832F-85598126C245}" type="presOf" srcId="{9350DE38-DF0F-4059-909A-100345749857}" destId="{A6B40719-0AAA-4A2A-86C8-4E9FA38216FD}" srcOrd="0" destOrd="0" presId="urn:microsoft.com/office/officeart/2008/layout/LinedList"/>
    <dgm:cxn modelId="{959503B9-13BF-4C31-9E00-5283A20EA88B}" type="presOf" srcId="{4AC4A47D-CAF8-4366-9BFA-D7BD74F1B228}" destId="{18E2224C-13F6-4D6A-8645-11288262048E}" srcOrd="0" destOrd="0" presId="urn:microsoft.com/office/officeart/2008/layout/LinedList"/>
    <dgm:cxn modelId="{896379BC-77E4-4AD0-8ECE-8F67392F86D7}" srcId="{9350DE38-DF0F-4059-909A-100345749857}" destId="{8AD8ED9C-1160-4E35-A6ED-00DE3B263A22}" srcOrd="2" destOrd="0" parTransId="{C1754AA4-CF9D-45D6-9820-A38B29579310}" sibTransId="{5AFF672D-F579-4B42-A9FC-5E2FA595B438}"/>
    <dgm:cxn modelId="{0162EBC3-DC83-4ED9-BCB1-3596A7E978A8}" srcId="{9350DE38-DF0F-4059-909A-100345749857}" destId="{4AC4A47D-CAF8-4366-9BFA-D7BD74F1B228}" srcOrd="1" destOrd="0" parTransId="{07B0271D-246C-4DEF-B172-5C40BE73866D}" sibTransId="{BDAA673C-4D8F-4E69-8BF7-EF3F4F1B0D81}"/>
    <dgm:cxn modelId="{07B96EE8-21F6-4050-BE87-55CA10F49615}" srcId="{9350DE38-DF0F-4059-909A-100345749857}" destId="{F55CB820-EADB-44B0-9B84-3508CBDA3927}" srcOrd="0" destOrd="0" parTransId="{F4C18FDD-A9BD-4857-833B-71C10BA786F0}" sibTransId="{EE81ED21-24F3-4E47-8FAD-E44E5C9E23D2}"/>
    <dgm:cxn modelId="{F54EC20D-5AA7-4CD0-8091-63C11DC33233}" type="presParOf" srcId="{A6B40719-0AAA-4A2A-86C8-4E9FA38216FD}" destId="{8C375537-2F1D-4685-B1DB-01EBA20B9D5E}" srcOrd="0" destOrd="0" presId="urn:microsoft.com/office/officeart/2008/layout/LinedList"/>
    <dgm:cxn modelId="{DB1DE7FB-C8C8-4FF9-B77D-EEEF2FB8093A}" type="presParOf" srcId="{A6B40719-0AAA-4A2A-86C8-4E9FA38216FD}" destId="{E2E3D49F-37B6-4C18-BF20-36C52042B7E9}" srcOrd="1" destOrd="0" presId="urn:microsoft.com/office/officeart/2008/layout/LinedList"/>
    <dgm:cxn modelId="{E78DC4AB-DC9A-403A-89D0-A65E01C5FCFF}" type="presParOf" srcId="{E2E3D49F-37B6-4C18-BF20-36C52042B7E9}" destId="{F42E8140-AAA5-4AAF-B8B9-25C4AEADEEC3}" srcOrd="0" destOrd="0" presId="urn:microsoft.com/office/officeart/2008/layout/LinedList"/>
    <dgm:cxn modelId="{5DEF7263-6516-43FB-B7A4-67240857BEFD}" type="presParOf" srcId="{E2E3D49F-37B6-4C18-BF20-36C52042B7E9}" destId="{B83CA8AE-EE55-42F3-ACB0-FA431C8924DE}" srcOrd="1" destOrd="0" presId="urn:microsoft.com/office/officeart/2008/layout/LinedList"/>
    <dgm:cxn modelId="{DEEAC4D5-7681-46EA-AA18-689C7A52C10C}" type="presParOf" srcId="{A6B40719-0AAA-4A2A-86C8-4E9FA38216FD}" destId="{1CC9A17D-E1E8-47FA-AF18-5E982CA8E4A3}" srcOrd="2" destOrd="0" presId="urn:microsoft.com/office/officeart/2008/layout/LinedList"/>
    <dgm:cxn modelId="{64E6345B-1BAA-401C-A222-1D69242933AC}" type="presParOf" srcId="{A6B40719-0AAA-4A2A-86C8-4E9FA38216FD}" destId="{C4D18B89-8F0A-452A-8E27-11896D0A49EB}" srcOrd="3" destOrd="0" presId="urn:microsoft.com/office/officeart/2008/layout/LinedList"/>
    <dgm:cxn modelId="{284B21CD-86DC-44C4-970A-34A7A473A392}" type="presParOf" srcId="{C4D18B89-8F0A-452A-8E27-11896D0A49EB}" destId="{18E2224C-13F6-4D6A-8645-11288262048E}" srcOrd="0" destOrd="0" presId="urn:microsoft.com/office/officeart/2008/layout/LinedList"/>
    <dgm:cxn modelId="{4F612C0E-7A20-4AF3-A21C-A8C42D08767A}" type="presParOf" srcId="{C4D18B89-8F0A-452A-8E27-11896D0A49EB}" destId="{BA6072A9-5633-4685-B10C-062EBDFA5351}" srcOrd="1" destOrd="0" presId="urn:microsoft.com/office/officeart/2008/layout/LinedList"/>
    <dgm:cxn modelId="{0AA864EC-623D-4519-A189-C7A0C0C36C32}" type="presParOf" srcId="{A6B40719-0AAA-4A2A-86C8-4E9FA38216FD}" destId="{FFE701DF-B5AB-48A1-B620-3AF6FBB54A85}" srcOrd="4" destOrd="0" presId="urn:microsoft.com/office/officeart/2008/layout/LinedList"/>
    <dgm:cxn modelId="{54E675C8-40D1-451F-8885-25C5554A8DA4}" type="presParOf" srcId="{A6B40719-0AAA-4A2A-86C8-4E9FA38216FD}" destId="{D7187ED6-9516-4910-A519-533510D5B03E}" srcOrd="5" destOrd="0" presId="urn:microsoft.com/office/officeart/2008/layout/LinedList"/>
    <dgm:cxn modelId="{EA6B5C03-E3FE-40BC-8EFF-7BEAA450CE92}" type="presParOf" srcId="{D7187ED6-9516-4910-A519-533510D5B03E}" destId="{5BABC7DE-1876-4545-810A-D09A09D98D16}" srcOrd="0" destOrd="0" presId="urn:microsoft.com/office/officeart/2008/layout/LinedList"/>
    <dgm:cxn modelId="{7D39E121-301C-4CF0-8E98-FC5840410595}" type="presParOf" srcId="{D7187ED6-9516-4910-A519-533510D5B03E}" destId="{8ED60A96-23D9-4F70-B9C4-876AA7D590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8D5AA9-2DF6-4814-B869-77F81780AAB5}"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81FB0D6F-FEB1-4EA1-86D5-5837A83BF585}">
      <dgm:prSet/>
      <dgm:spPr/>
      <dgm:t>
        <a:bodyPr/>
        <a:lstStyle/>
        <a:p>
          <a:r>
            <a:rPr lang="en-US" dirty="0"/>
            <a:t>By looking at the results we can clearly say that :</a:t>
          </a:r>
        </a:p>
      </dgm:t>
    </dgm:pt>
    <dgm:pt modelId="{53E1D3E0-5120-4E9E-8DA7-4F60934E2DAC}" type="parTrans" cxnId="{12FAB763-3162-4E6B-89CD-57E094303D7D}">
      <dgm:prSet/>
      <dgm:spPr/>
      <dgm:t>
        <a:bodyPr/>
        <a:lstStyle/>
        <a:p>
          <a:endParaRPr lang="en-US"/>
        </a:p>
      </dgm:t>
    </dgm:pt>
    <dgm:pt modelId="{35ACD95F-1388-4943-8BDA-22F871E6DD6D}" type="sibTrans" cxnId="{12FAB763-3162-4E6B-89CD-57E094303D7D}">
      <dgm:prSet/>
      <dgm:spPr/>
      <dgm:t>
        <a:bodyPr/>
        <a:lstStyle/>
        <a:p>
          <a:endParaRPr lang="en-US"/>
        </a:p>
      </dgm:t>
    </dgm:pt>
    <dgm:pt modelId="{626E447E-0416-47F7-AECC-71E88DD6D398}">
      <dgm:prSet/>
      <dgm:spPr/>
      <dgm:t>
        <a:bodyPr/>
        <a:lstStyle/>
        <a:p>
          <a:r>
            <a:rPr lang="en-US"/>
            <a:t>Group 1 has put in the most hours on the project, while Group 4 has put in the least. It usually lasts for four hours.</a:t>
          </a:r>
        </a:p>
      </dgm:t>
    </dgm:pt>
    <dgm:pt modelId="{48FF4537-269F-4DC5-86A3-54E804D8DC20}" type="parTrans" cxnId="{960E7E8F-2B4E-4907-AF44-4D3C3C7317AA}">
      <dgm:prSet/>
      <dgm:spPr/>
      <dgm:t>
        <a:bodyPr/>
        <a:lstStyle/>
        <a:p>
          <a:endParaRPr lang="en-US"/>
        </a:p>
      </dgm:t>
    </dgm:pt>
    <dgm:pt modelId="{14F6A27B-A39A-4E00-9FF9-79469A788B46}" type="sibTrans" cxnId="{960E7E8F-2B4E-4907-AF44-4D3C3C7317AA}">
      <dgm:prSet/>
      <dgm:spPr/>
      <dgm:t>
        <a:bodyPr/>
        <a:lstStyle/>
        <a:p>
          <a:endParaRPr lang="en-US"/>
        </a:p>
      </dgm:t>
    </dgm:pt>
    <dgm:pt modelId="{2C435389-09F4-4374-A7FE-20994B1CF6CD}">
      <dgm:prSet/>
      <dgm:spPr/>
      <dgm:t>
        <a:bodyPr/>
        <a:lstStyle/>
        <a:p>
          <a:r>
            <a:rPr lang="en-US"/>
            <a:t>The GPAs in Group 2 are higher. It is the only group where 100% of the data was focused in the narrow range between 8 and 10, in terms of the hours worked individually on the group project.</a:t>
          </a:r>
        </a:p>
      </dgm:t>
    </dgm:pt>
    <dgm:pt modelId="{D0E2E76D-32F5-4706-A08E-5CFAB6C6E37B}" type="parTrans" cxnId="{242B10EA-1A44-42AE-9CA1-14498458D40F}">
      <dgm:prSet/>
      <dgm:spPr/>
      <dgm:t>
        <a:bodyPr/>
        <a:lstStyle/>
        <a:p>
          <a:endParaRPr lang="en-US"/>
        </a:p>
      </dgm:t>
    </dgm:pt>
    <dgm:pt modelId="{372F7F9A-32DF-4D4F-AD0F-1FD0AAC36A24}" type="sibTrans" cxnId="{242B10EA-1A44-42AE-9CA1-14498458D40F}">
      <dgm:prSet/>
      <dgm:spPr/>
      <dgm:t>
        <a:bodyPr/>
        <a:lstStyle/>
        <a:p>
          <a:endParaRPr lang="en-US"/>
        </a:p>
      </dgm:t>
    </dgm:pt>
    <dgm:pt modelId="{28275CDD-AF83-4124-8545-8F27F07A87E3}">
      <dgm:prSet/>
      <dgm:spPr/>
      <dgm:t>
        <a:bodyPr/>
        <a:lstStyle/>
        <a:p>
          <a:r>
            <a:rPr lang="en-US"/>
            <a:t>When it comes to the present course grade component, Group 3 has a wide range. It includes the dataset’s minimum and maximum, which are outliers, in the same group.</a:t>
          </a:r>
        </a:p>
      </dgm:t>
    </dgm:pt>
    <dgm:pt modelId="{CA5C5A2B-A14E-49B8-BE93-D4B079F6D252}" type="parTrans" cxnId="{8C14F2AA-7DE6-4059-ABF2-99E1C1777C58}">
      <dgm:prSet/>
      <dgm:spPr/>
      <dgm:t>
        <a:bodyPr/>
        <a:lstStyle/>
        <a:p>
          <a:endParaRPr lang="en-US"/>
        </a:p>
      </dgm:t>
    </dgm:pt>
    <dgm:pt modelId="{215AF5DA-5338-4C38-80BD-D10683FACD90}" type="sibTrans" cxnId="{8C14F2AA-7DE6-4059-ABF2-99E1C1777C58}">
      <dgm:prSet/>
      <dgm:spPr/>
      <dgm:t>
        <a:bodyPr/>
        <a:lstStyle/>
        <a:p>
          <a:endParaRPr lang="en-US"/>
        </a:p>
      </dgm:t>
    </dgm:pt>
    <dgm:pt modelId="{3F309662-B429-4EEB-91BF-EAC4D1BA4E67}">
      <dgm:prSet/>
      <dgm:spPr/>
      <dgm:t>
        <a:bodyPr/>
        <a:lstStyle/>
        <a:p>
          <a:r>
            <a:rPr lang="en-US" dirty="0"/>
            <a:t>We can observe from the data above that group 2 appears to contain the top kids altogether.</a:t>
          </a:r>
        </a:p>
        <a:p>
          <a:r>
            <a:rPr lang="en-US" dirty="0"/>
            <a:t>Group 2 is the best compared to all the other 4 Groups.</a:t>
          </a:r>
        </a:p>
      </dgm:t>
    </dgm:pt>
    <dgm:pt modelId="{01E920AF-D53A-4C40-91B7-4FD428CA68E9}" type="parTrans" cxnId="{EF15E4F8-AFCA-4C3E-845C-240811A20724}">
      <dgm:prSet/>
      <dgm:spPr/>
      <dgm:t>
        <a:bodyPr/>
        <a:lstStyle/>
        <a:p>
          <a:endParaRPr lang="en-US"/>
        </a:p>
      </dgm:t>
    </dgm:pt>
    <dgm:pt modelId="{A582CF8D-ED84-40EB-9876-655ACC123A7F}" type="sibTrans" cxnId="{EF15E4F8-AFCA-4C3E-845C-240811A20724}">
      <dgm:prSet/>
      <dgm:spPr/>
      <dgm:t>
        <a:bodyPr/>
        <a:lstStyle/>
        <a:p>
          <a:endParaRPr lang="en-US"/>
        </a:p>
      </dgm:t>
    </dgm:pt>
    <dgm:pt modelId="{14654036-BD51-4D06-A827-B9F48D525905}" type="pres">
      <dgm:prSet presAssocID="{6A8D5AA9-2DF6-4814-B869-77F81780AAB5}" presName="vert0" presStyleCnt="0">
        <dgm:presLayoutVars>
          <dgm:dir/>
          <dgm:animOne val="branch"/>
          <dgm:animLvl val="lvl"/>
        </dgm:presLayoutVars>
      </dgm:prSet>
      <dgm:spPr/>
    </dgm:pt>
    <dgm:pt modelId="{1AEEDC43-5911-4492-A7D6-02B9EEB0F239}" type="pres">
      <dgm:prSet presAssocID="{81FB0D6F-FEB1-4EA1-86D5-5837A83BF585}" presName="thickLine" presStyleLbl="alignNode1" presStyleIdx="0" presStyleCnt="5"/>
      <dgm:spPr/>
    </dgm:pt>
    <dgm:pt modelId="{D1F84361-EF82-428C-8050-231DEA8F5B22}" type="pres">
      <dgm:prSet presAssocID="{81FB0D6F-FEB1-4EA1-86D5-5837A83BF585}" presName="horz1" presStyleCnt="0"/>
      <dgm:spPr/>
    </dgm:pt>
    <dgm:pt modelId="{9C2DC349-2DEC-4DEC-A787-352E955D43CD}" type="pres">
      <dgm:prSet presAssocID="{81FB0D6F-FEB1-4EA1-86D5-5837A83BF585}" presName="tx1" presStyleLbl="revTx" presStyleIdx="0" presStyleCnt="5"/>
      <dgm:spPr/>
    </dgm:pt>
    <dgm:pt modelId="{8458A666-2094-4BBC-BB22-48D7BA33C3E0}" type="pres">
      <dgm:prSet presAssocID="{81FB0D6F-FEB1-4EA1-86D5-5837A83BF585}" presName="vert1" presStyleCnt="0"/>
      <dgm:spPr/>
    </dgm:pt>
    <dgm:pt modelId="{DF70F87F-828F-4EC3-85DB-0D9BA96CFC39}" type="pres">
      <dgm:prSet presAssocID="{626E447E-0416-47F7-AECC-71E88DD6D398}" presName="thickLine" presStyleLbl="alignNode1" presStyleIdx="1" presStyleCnt="5"/>
      <dgm:spPr/>
    </dgm:pt>
    <dgm:pt modelId="{E07A5F4B-8A7D-4BAB-B1C8-932B22A289C8}" type="pres">
      <dgm:prSet presAssocID="{626E447E-0416-47F7-AECC-71E88DD6D398}" presName="horz1" presStyleCnt="0"/>
      <dgm:spPr/>
    </dgm:pt>
    <dgm:pt modelId="{14E67534-60BC-4CFC-9DE1-7795469F1BC7}" type="pres">
      <dgm:prSet presAssocID="{626E447E-0416-47F7-AECC-71E88DD6D398}" presName="tx1" presStyleLbl="revTx" presStyleIdx="1" presStyleCnt="5"/>
      <dgm:spPr/>
    </dgm:pt>
    <dgm:pt modelId="{7D20E3BB-11FB-42E2-91B9-947CB289884A}" type="pres">
      <dgm:prSet presAssocID="{626E447E-0416-47F7-AECC-71E88DD6D398}" presName="vert1" presStyleCnt="0"/>
      <dgm:spPr/>
    </dgm:pt>
    <dgm:pt modelId="{A0CEF5E9-25E6-44FF-BB97-BB49AAB9A518}" type="pres">
      <dgm:prSet presAssocID="{2C435389-09F4-4374-A7FE-20994B1CF6CD}" presName="thickLine" presStyleLbl="alignNode1" presStyleIdx="2" presStyleCnt="5"/>
      <dgm:spPr/>
    </dgm:pt>
    <dgm:pt modelId="{06C46BC8-2D4B-4C23-A845-E43DE76DE703}" type="pres">
      <dgm:prSet presAssocID="{2C435389-09F4-4374-A7FE-20994B1CF6CD}" presName="horz1" presStyleCnt="0"/>
      <dgm:spPr/>
    </dgm:pt>
    <dgm:pt modelId="{6E27395E-6398-4D88-9D43-B7F8F0CA79DB}" type="pres">
      <dgm:prSet presAssocID="{2C435389-09F4-4374-A7FE-20994B1CF6CD}" presName="tx1" presStyleLbl="revTx" presStyleIdx="2" presStyleCnt="5"/>
      <dgm:spPr/>
    </dgm:pt>
    <dgm:pt modelId="{BFF8BBAB-874A-4EE0-8EEA-23EBC25FB36B}" type="pres">
      <dgm:prSet presAssocID="{2C435389-09F4-4374-A7FE-20994B1CF6CD}" presName="vert1" presStyleCnt="0"/>
      <dgm:spPr/>
    </dgm:pt>
    <dgm:pt modelId="{578E5490-8258-4C9E-9BD2-700ADF71CEC6}" type="pres">
      <dgm:prSet presAssocID="{28275CDD-AF83-4124-8545-8F27F07A87E3}" presName="thickLine" presStyleLbl="alignNode1" presStyleIdx="3" presStyleCnt="5"/>
      <dgm:spPr/>
    </dgm:pt>
    <dgm:pt modelId="{5D2B1D63-929A-4BD7-AA39-40ACCD4F3300}" type="pres">
      <dgm:prSet presAssocID="{28275CDD-AF83-4124-8545-8F27F07A87E3}" presName="horz1" presStyleCnt="0"/>
      <dgm:spPr/>
    </dgm:pt>
    <dgm:pt modelId="{3B4C5173-7B0A-4E7E-B940-EEDB7982A182}" type="pres">
      <dgm:prSet presAssocID="{28275CDD-AF83-4124-8545-8F27F07A87E3}" presName="tx1" presStyleLbl="revTx" presStyleIdx="3" presStyleCnt="5"/>
      <dgm:spPr/>
    </dgm:pt>
    <dgm:pt modelId="{E9E104BC-15A9-4785-91CD-893B050315CB}" type="pres">
      <dgm:prSet presAssocID="{28275CDD-AF83-4124-8545-8F27F07A87E3}" presName="vert1" presStyleCnt="0"/>
      <dgm:spPr/>
    </dgm:pt>
    <dgm:pt modelId="{744292CB-7F4A-4A2E-963A-C5547ACAE488}" type="pres">
      <dgm:prSet presAssocID="{3F309662-B429-4EEB-91BF-EAC4D1BA4E67}" presName="thickLine" presStyleLbl="alignNode1" presStyleIdx="4" presStyleCnt="5"/>
      <dgm:spPr/>
    </dgm:pt>
    <dgm:pt modelId="{35D87517-478B-433A-95A5-48D6510AF5B5}" type="pres">
      <dgm:prSet presAssocID="{3F309662-B429-4EEB-91BF-EAC4D1BA4E67}" presName="horz1" presStyleCnt="0"/>
      <dgm:spPr/>
    </dgm:pt>
    <dgm:pt modelId="{27ED71C3-CB8F-4E1A-8379-DF0A1372F902}" type="pres">
      <dgm:prSet presAssocID="{3F309662-B429-4EEB-91BF-EAC4D1BA4E67}" presName="tx1" presStyleLbl="revTx" presStyleIdx="4" presStyleCnt="5"/>
      <dgm:spPr/>
    </dgm:pt>
    <dgm:pt modelId="{60F145AE-0D28-419B-95ED-F8917E78F2E7}" type="pres">
      <dgm:prSet presAssocID="{3F309662-B429-4EEB-91BF-EAC4D1BA4E67}" presName="vert1" presStyleCnt="0"/>
      <dgm:spPr/>
    </dgm:pt>
  </dgm:ptLst>
  <dgm:cxnLst>
    <dgm:cxn modelId="{F0CAA718-BFE9-4300-9508-7C3AD15B89A3}" type="presOf" srcId="{2C435389-09F4-4374-A7FE-20994B1CF6CD}" destId="{6E27395E-6398-4D88-9D43-B7F8F0CA79DB}" srcOrd="0" destOrd="0" presId="urn:microsoft.com/office/officeart/2008/layout/LinedList"/>
    <dgm:cxn modelId="{06E93A38-AC06-47F7-8F5E-F7B847E2787E}" type="presOf" srcId="{6A8D5AA9-2DF6-4814-B869-77F81780AAB5}" destId="{14654036-BD51-4D06-A827-B9F48D525905}" srcOrd="0" destOrd="0" presId="urn:microsoft.com/office/officeart/2008/layout/LinedList"/>
    <dgm:cxn modelId="{67228C3B-5D38-48B9-B430-E6BC0AF185B8}" type="presOf" srcId="{626E447E-0416-47F7-AECC-71E88DD6D398}" destId="{14E67534-60BC-4CFC-9DE1-7795469F1BC7}" srcOrd="0" destOrd="0" presId="urn:microsoft.com/office/officeart/2008/layout/LinedList"/>
    <dgm:cxn modelId="{12FAB763-3162-4E6B-89CD-57E094303D7D}" srcId="{6A8D5AA9-2DF6-4814-B869-77F81780AAB5}" destId="{81FB0D6F-FEB1-4EA1-86D5-5837A83BF585}" srcOrd="0" destOrd="0" parTransId="{53E1D3E0-5120-4E9E-8DA7-4F60934E2DAC}" sibTransId="{35ACD95F-1388-4943-8BDA-22F871E6DD6D}"/>
    <dgm:cxn modelId="{FC10796E-09A8-4E6C-A5EC-A6F039A90510}" type="presOf" srcId="{28275CDD-AF83-4124-8545-8F27F07A87E3}" destId="{3B4C5173-7B0A-4E7E-B940-EEDB7982A182}" srcOrd="0" destOrd="0" presId="urn:microsoft.com/office/officeart/2008/layout/LinedList"/>
    <dgm:cxn modelId="{960E7E8F-2B4E-4907-AF44-4D3C3C7317AA}" srcId="{6A8D5AA9-2DF6-4814-B869-77F81780AAB5}" destId="{626E447E-0416-47F7-AECC-71E88DD6D398}" srcOrd="1" destOrd="0" parTransId="{48FF4537-269F-4DC5-86A3-54E804D8DC20}" sibTransId="{14F6A27B-A39A-4E00-9FF9-79469A788B46}"/>
    <dgm:cxn modelId="{5B0D769D-3912-4175-B5CC-1E5930FE4F9D}" type="presOf" srcId="{81FB0D6F-FEB1-4EA1-86D5-5837A83BF585}" destId="{9C2DC349-2DEC-4DEC-A787-352E955D43CD}" srcOrd="0" destOrd="0" presId="urn:microsoft.com/office/officeart/2008/layout/LinedList"/>
    <dgm:cxn modelId="{8C14F2AA-7DE6-4059-ABF2-99E1C1777C58}" srcId="{6A8D5AA9-2DF6-4814-B869-77F81780AAB5}" destId="{28275CDD-AF83-4124-8545-8F27F07A87E3}" srcOrd="3" destOrd="0" parTransId="{CA5C5A2B-A14E-49B8-BE93-D4B079F6D252}" sibTransId="{215AF5DA-5338-4C38-80BD-D10683FACD90}"/>
    <dgm:cxn modelId="{CE67D1C2-8F80-4E36-B789-EA1241E032D9}" type="presOf" srcId="{3F309662-B429-4EEB-91BF-EAC4D1BA4E67}" destId="{27ED71C3-CB8F-4E1A-8379-DF0A1372F902}" srcOrd="0" destOrd="0" presId="urn:microsoft.com/office/officeart/2008/layout/LinedList"/>
    <dgm:cxn modelId="{242B10EA-1A44-42AE-9CA1-14498458D40F}" srcId="{6A8D5AA9-2DF6-4814-B869-77F81780AAB5}" destId="{2C435389-09F4-4374-A7FE-20994B1CF6CD}" srcOrd="2" destOrd="0" parTransId="{D0E2E76D-32F5-4706-A08E-5CFAB6C6E37B}" sibTransId="{372F7F9A-32DF-4D4F-AD0F-1FD0AAC36A24}"/>
    <dgm:cxn modelId="{EF15E4F8-AFCA-4C3E-845C-240811A20724}" srcId="{6A8D5AA9-2DF6-4814-B869-77F81780AAB5}" destId="{3F309662-B429-4EEB-91BF-EAC4D1BA4E67}" srcOrd="4" destOrd="0" parTransId="{01E920AF-D53A-4C40-91B7-4FD428CA68E9}" sibTransId="{A582CF8D-ED84-40EB-9876-655ACC123A7F}"/>
    <dgm:cxn modelId="{BABD55D0-5633-492C-BC15-384B60A04967}" type="presParOf" srcId="{14654036-BD51-4D06-A827-B9F48D525905}" destId="{1AEEDC43-5911-4492-A7D6-02B9EEB0F239}" srcOrd="0" destOrd="0" presId="urn:microsoft.com/office/officeart/2008/layout/LinedList"/>
    <dgm:cxn modelId="{B0F45FA4-98AB-4BD1-8C31-8BAED82452BC}" type="presParOf" srcId="{14654036-BD51-4D06-A827-B9F48D525905}" destId="{D1F84361-EF82-428C-8050-231DEA8F5B22}" srcOrd="1" destOrd="0" presId="urn:microsoft.com/office/officeart/2008/layout/LinedList"/>
    <dgm:cxn modelId="{F5F0FC81-4D99-44F5-919E-08B06D639980}" type="presParOf" srcId="{D1F84361-EF82-428C-8050-231DEA8F5B22}" destId="{9C2DC349-2DEC-4DEC-A787-352E955D43CD}" srcOrd="0" destOrd="0" presId="urn:microsoft.com/office/officeart/2008/layout/LinedList"/>
    <dgm:cxn modelId="{C8376D2C-7A0C-4B6B-88C9-72A47E299BCC}" type="presParOf" srcId="{D1F84361-EF82-428C-8050-231DEA8F5B22}" destId="{8458A666-2094-4BBC-BB22-48D7BA33C3E0}" srcOrd="1" destOrd="0" presId="urn:microsoft.com/office/officeart/2008/layout/LinedList"/>
    <dgm:cxn modelId="{77093D84-C518-47FB-9B12-A53277B3E389}" type="presParOf" srcId="{14654036-BD51-4D06-A827-B9F48D525905}" destId="{DF70F87F-828F-4EC3-85DB-0D9BA96CFC39}" srcOrd="2" destOrd="0" presId="urn:microsoft.com/office/officeart/2008/layout/LinedList"/>
    <dgm:cxn modelId="{25B115A5-5496-4F1E-819E-678A1839BF0E}" type="presParOf" srcId="{14654036-BD51-4D06-A827-B9F48D525905}" destId="{E07A5F4B-8A7D-4BAB-B1C8-932B22A289C8}" srcOrd="3" destOrd="0" presId="urn:microsoft.com/office/officeart/2008/layout/LinedList"/>
    <dgm:cxn modelId="{14E460A2-AF9B-4D9A-A6BD-3F8351C63EFB}" type="presParOf" srcId="{E07A5F4B-8A7D-4BAB-B1C8-932B22A289C8}" destId="{14E67534-60BC-4CFC-9DE1-7795469F1BC7}" srcOrd="0" destOrd="0" presId="urn:microsoft.com/office/officeart/2008/layout/LinedList"/>
    <dgm:cxn modelId="{83415D31-8051-4CAE-B054-8C65A776C9D8}" type="presParOf" srcId="{E07A5F4B-8A7D-4BAB-B1C8-932B22A289C8}" destId="{7D20E3BB-11FB-42E2-91B9-947CB289884A}" srcOrd="1" destOrd="0" presId="urn:microsoft.com/office/officeart/2008/layout/LinedList"/>
    <dgm:cxn modelId="{DAA15111-5F2A-49BB-B3A9-A82C6CF60C65}" type="presParOf" srcId="{14654036-BD51-4D06-A827-B9F48D525905}" destId="{A0CEF5E9-25E6-44FF-BB97-BB49AAB9A518}" srcOrd="4" destOrd="0" presId="urn:microsoft.com/office/officeart/2008/layout/LinedList"/>
    <dgm:cxn modelId="{7FC27C68-C2EF-4CEB-8343-0191DEAA8BEE}" type="presParOf" srcId="{14654036-BD51-4D06-A827-B9F48D525905}" destId="{06C46BC8-2D4B-4C23-A845-E43DE76DE703}" srcOrd="5" destOrd="0" presId="urn:microsoft.com/office/officeart/2008/layout/LinedList"/>
    <dgm:cxn modelId="{82B117C2-3F30-402C-9FA6-2674E358C850}" type="presParOf" srcId="{06C46BC8-2D4B-4C23-A845-E43DE76DE703}" destId="{6E27395E-6398-4D88-9D43-B7F8F0CA79DB}" srcOrd="0" destOrd="0" presId="urn:microsoft.com/office/officeart/2008/layout/LinedList"/>
    <dgm:cxn modelId="{8F082655-4960-45CF-AAF9-C0519D49DA33}" type="presParOf" srcId="{06C46BC8-2D4B-4C23-A845-E43DE76DE703}" destId="{BFF8BBAB-874A-4EE0-8EEA-23EBC25FB36B}" srcOrd="1" destOrd="0" presId="urn:microsoft.com/office/officeart/2008/layout/LinedList"/>
    <dgm:cxn modelId="{BFFA3B60-0F7D-4ADB-B6DE-D83B2E1D1BF7}" type="presParOf" srcId="{14654036-BD51-4D06-A827-B9F48D525905}" destId="{578E5490-8258-4C9E-9BD2-700ADF71CEC6}" srcOrd="6" destOrd="0" presId="urn:microsoft.com/office/officeart/2008/layout/LinedList"/>
    <dgm:cxn modelId="{42415647-CC27-44FA-9FF2-895E3B8D5300}" type="presParOf" srcId="{14654036-BD51-4D06-A827-B9F48D525905}" destId="{5D2B1D63-929A-4BD7-AA39-40ACCD4F3300}" srcOrd="7" destOrd="0" presId="urn:microsoft.com/office/officeart/2008/layout/LinedList"/>
    <dgm:cxn modelId="{2216270D-CBB7-4A63-8B8E-517E27819F83}" type="presParOf" srcId="{5D2B1D63-929A-4BD7-AA39-40ACCD4F3300}" destId="{3B4C5173-7B0A-4E7E-B940-EEDB7982A182}" srcOrd="0" destOrd="0" presId="urn:microsoft.com/office/officeart/2008/layout/LinedList"/>
    <dgm:cxn modelId="{4444EFD2-C7F4-4BC3-823A-459BE58BD2D6}" type="presParOf" srcId="{5D2B1D63-929A-4BD7-AA39-40ACCD4F3300}" destId="{E9E104BC-15A9-4785-91CD-893B050315CB}" srcOrd="1" destOrd="0" presId="urn:microsoft.com/office/officeart/2008/layout/LinedList"/>
    <dgm:cxn modelId="{C816E2CF-44D4-49F0-90F3-0C98854FB814}" type="presParOf" srcId="{14654036-BD51-4D06-A827-B9F48D525905}" destId="{744292CB-7F4A-4A2E-963A-C5547ACAE488}" srcOrd="8" destOrd="0" presId="urn:microsoft.com/office/officeart/2008/layout/LinedList"/>
    <dgm:cxn modelId="{EB8BC4F4-935C-4EB0-A0ED-884721B8F4B6}" type="presParOf" srcId="{14654036-BD51-4D06-A827-B9F48D525905}" destId="{35D87517-478B-433A-95A5-48D6510AF5B5}" srcOrd="9" destOrd="0" presId="urn:microsoft.com/office/officeart/2008/layout/LinedList"/>
    <dgm:cxn modelId="{AC116181-A724-433A-BCDA-1CEDC47CBD15}" type="presParOf" srcId="{35D87517-478B-433A-95A5-48D6510AF5B5}" destId="{27ED71C3-CB8F-4E1A-8379-DF0A1372F902}" srcOrd="0" destOrd="0" presId="urn:microsoft.com/office/officeart/2008/layout/LinedList"/>
    <dgm:cxn modelId="{75719971-19C3-490F-AAFC-424992FDC95E}" type="presParOf" srcId="{35D87517-478B-433A-95A5-48D6510AF5B5}" destId="{60F145AE-0D28-419B-95ED-F8917E78F2E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C3816-058E-4EE9-81EA-3848F6D09705}">
      <dsp:nvSpPr>
        <dsp:cNvPr id="0" name=""/>
        <dsp:cNvSpPr/>
      </dsp:nvSpPr>
      <dsp:spPr>
        <a:xfrm>
          <a:off x="0" y="287"/>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C7BA9-2CEB-4168-9B8C-BEC65F4495D1}">
      <dsp:nvSpPr>
        <dsp:cNvPr id="0" name=""/>
        <dsp:cNvSpPr/>
      </dsp:nvSpPr>
      <dsp:spPr>
        <a:xfrm>
          <a:off x="119724" y="89338"/>
          <a:ext cx="217681" cy="217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A44BD4-1127-4BF5-BD7F-C976B08771D0}">
      <dsp:nvSpPr>
        <dsp:cNvPr id="0" name=""/>
        <dsp:cNvSpPr/>
      </dsp:nvSpPr>
      <dsp:spPr>
        <a:xfrm>
          <a:off x="457130" y="287"/>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a:t>Problem Statement</a:t>
          </a:r>
          <a:endParaRPr lang="en-US" sz="1600" kern="1200"/>
        </a:p>
      </dsp:txBody>
      <dsp:txXfrm>
        <a:off x="457130" y="287"/>
        <a:ext cx="10096569" cy="395784"/>
      </dsp:txXfrm>
    </dsp:sp>
    <dsp:sp modelId="{51F4D1CE-B107-4E6B-8BC8-5AA2C24E597B}">
      <dsp:nvSpPr>
        <dsp:cNvPr id="0" name=""/>
        <dsp:cNvSpPr/>
      </dsp:nvSpPr>
      <dsp:spPr>
        <a:xfrm>
          <a:off x="0" y="495017"/>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ABA30-BD79-4359-A70B-8F6BD09B5E54}">
      <dsp:nvSpPr>
        <dsp:cNvPr id="0" name=""/>
        <dsp:cNvSpPr/>
      </dsp:nvSpPr>
      <dsp:spPr>
        <a:xfrm>
          <a:off x="119724" y="584069"/>
          <a:ext cx="217681" cy="217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0B0243-84B5-4D30-986D-334B3EFA19F9}">
      <dsp:nvSpPr>
        <dsp:cNvPr id="0" name=""/>
        <dsp:cNvSpPr/>
      </dsp:nvSpPr>
      <dsp:spPr>
        <a:xfrm>
          <a:off x="457130" y="495017"/>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a:t>Project Objective</a:t>
          </a:r>
          <a:endParaRPr lang="en-US" sz="1600" kern="1200"/>
        </a:p>
      </dsp:txBody>
      <dsp:txXfrm>
        <a:off x="457130" y="495017"/>
        <a:ext cx="10096569" cy="395784"/>
      </dsp:txXfrm>
    </dsp:sp>
    <dsp:sp modelId="{EB73AE62-99A6-4596-A330-1513B6CAA118}">
      <dsp:nvSpPr>
        <dsp:cNvPr id="0" name=""/>
        <dsp:cNvSpPr/>
      </dsp:nvSpPr>
      <dsp:spPr>
        <a:xfrm>
          <a:off x="0" y="989748"/>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65271-ED23-45DA-A548-C70B9B0015BE}">
      <dsp:nvSpPr>
        <dsp:cNvPr id="0" name=""/>
        <dsp:cNvSpPr/>
      </dsp:nvSpPr>
      <dsp:spPr>
        <a:xfrm>
          <a:off x="119724" y="1078799"/>
          <a:ext cx="217681" cy="217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86AF8E-7548-4813-B4D0-DBE3A1557A01}">
      <dsp:nvSpPr>
        <dsp:cNvPr id="0" name=""/>
        <dsp:cNvSpPr/>
      </dsp:nvSpPr>
      <dsp:spPr>
        <a:xfrm>
          <a:off x="457130" y="989748"/>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a:t>Methodology</a:t>
          </a:r>
          <a:endParaRPr lang="en-US" sz="1600" kern="1200"/>
        </a:p>
      </dsp:txBody>
      <dsp:txXfrm>
        <a:off x="457130" y="989748"/>
        <a:ext cx="10096569" cy="395784"/>
      </dsp:txXfrm>
    </dsp:sp>
    <dsp:sp modelId="{F16F07F2-DEC4-4223-A363-F3AE08616006}">
      <dsp:nvSpPr>
        <dsp:cNvPr id="0" name=""/>
        <dsp:cNvSpPr/>
      </dsp:nvSpPr>
      <dsp:spPr>
        <a:xfrm>
          <a:off x="0" y="1484478"/>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43F04-E9E4-46B7-A327-9664C1C959D4}">
      <dsp:nvSpPr>
        <dsp:cNvPr id="0" name=""/>
        <dsp:cNvSpPr/>
      </dsp:nvSpPr>
      <dsp:spPr>
        <a:xfrm>
          <a:off x="119724" y="1573529"/>
          <a:ext cx="217681" cy="217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668178-C064-4057-B6B5-154040F3F98D}">
      <dsp:nvSpPr>
        <dsp:cNvPr id="0" name=""/>
        <dsp:cNvSpPr/>
      </dsp:nvSpPr>
      <dsp:spPr>
        <a:xfrm>
          <a:off x="457130" y="1484478"/>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dirty="0"/>
            <a:t>Data Generation/Collection</a:t>
          </a:r>
          <a:endParaRPr lang="en-US" sz="1600" kern="1200" dirty="0"/>
        </a:p>
      </dsp:txBody>
      <dsp:txXfrm>
        <a:off x="457130" y="1484478"/>
        <a:ext cx="10096569" cy="395784"/>
      </dsp:txXfrm>
    </dsp:sp>
    <dsp:sp modelId="{65B5DE86-AD0D-4398-B3A8-27D0DADA737B}">
      <dsp:nvSpPr>
        <dsp:cNvPr id="0" name=""/>
        <dsp:cNvSpPr/>
      </dsp:nvSpPr>
      <dsp:spPr>
        <a:xfrm>
          <a:off x="0" y="1979208"/>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043E0-93DC-4EB2-BC8D-4563C7F31897}">
      <dsp:nvSpPr>
        <dsp:cNvPr id="0" name=""/>
        <dsp:cNvSpPr/>
      </dsp:nvSpPr>
      <dsp:spPr>
        <a:xfrm>
          <a:off x="119724" y="2068260"/>
          <a:ext cx="217681" cy="2176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01D595-9B1D-4D48-9CE6-833300D1F586}">
      <dsp:nvSpPr>
        <dsp:cNvPr id="0" name=""/>
        <dsp:cNvSpPr/>
      </dsp:nvSpPr>
      <dsp:spPr>
        <a:xfrm>
          <a:off x="457130" y="1979208"/>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dirty="0"/>
            <a:t>Formulation Of Problem(</a:t>
          </a:r>
          <a:r>
            <a:rPr lang="en-IN" sz="1600" kern="1200" dirty="0" err="1"/>
            <a:t>Obj</a:t>
          </a:r>
          <a:r>
            <a:rPr lang="en-IN" sz="1600" kern="1200" dirty="0"/>
            <a:t> function/Constraints)</a:t>
          </a:r>
          <a:endParaRPr lang="en-US" sz="1600" kern="1200" dirty="0"/>
        </a:p>
      </dsp:txBody>
      <dsp:txXfrm>
        <a:off x="457130" y="1979208"/>
        <a:ext cx="10096569" cy="395784"/>
      </dsp:txXfrm>
    </dsp:sp>
    <dsp:sp modelId="{6997B00F-83B5-4565-B8F0-91073D0DBA65}">
      <dsp:nvSpPr>
        <dsp:cNvPr id="0" name=""/>
        <dsp:cNvSpPr/>
      </dsp:nvSpPr>
      <dsp:spPr>
        <a:xfrm>
          <a:off x="0" y="2473938"/>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1B7D1-B774-404F-9493-3B316C5FA250}">
      <dsp:nvSpPr>
        <dsp:cNvPr id="0" name=""/>
        <dsp:cNvSpPr/>
      </dsp:nvSpPr>
      <dsp:spPr>
        <a:xfrm>
          <a:off x="119724" y="2562990"/>
          <a:ext cx="217681" cy="2176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98C15D-78BE-4CD2-9EFD-06CEA755AACD}">
      <dsp:nvSpPr>
        <dsp:cNvPr id="0" name=""/>
        <dsp:cNvSpPr/>
      </dsp:nvSpPr>
      <dsp:spPr>
        <a:xfrm>
          <a:off x="457130" y="2473938"/>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a:t>Solutions</a:t>
          </a:r>
          <a:endParaRPr lang="en-US" sz="1600" kern="1200"/>
        </a:p>
      </dsp:txBody>
      <dsp:txXfrm>
        <a:off x="457130" y="2473938"/>
        <a:ext cx="10096569" cy="395784"/>
      </dsp:txXfrm>
    </dsp:sp>
    <dsp:sp modelId="{B0CA87F9-2151-4209-A79B-8FE2C8C4BCF4}">
      <dsp:nvSpPr>
        <dsp:cNvPr id="0" name=""/>
        <dsp:cNvSpPr/>
      </dsp:nvSpPr>
      <dsp:spPr>
        <a:xfrm>
          <a:off x="0" y="2968669"/>
          <a:ext cx="10553700" cy="3957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3383E-04C2-4180-91C0-006C99866FE7}">
      <dsp:nvSpPr>
        <dsp:cNvPr id="0" name=""/>
        <dsp:cNvSpPr/>
      </dsp:nvSpPr>
      <dsp:spPr>
        <a:xfrm>
          <a:off x="119724" y="3057720"/>
          <a:ext cx="217681" cy="21768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9DD046-6F84-490D-9A15-8C0114C370E0}">
      <dsp:nvSpPr>
        <dsp:cNvPr id="0" name=""/>
        <dsp:cNvSpPr/>
      </dsp:nvSpPr>
      <dsp:spPr>
        <a:xfrm>
          <a:off x="457130" y="2968669"/>
          <a:ext cx="10096569" cy="39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887" tIns="41887" rIns="41887" bIns="41887" numCol="1" spcCol="1270" anchor="ctr" anchorCtr="0">
          <a:noAutofit/>
        </a:bodyPr>
        <a:lstStyle/>
        <a:p>
          <a:pPr marL="0" lvl="0" indent="0" algn="l" defTabSz="711200">
            <a:lnSpc>
              <a:spcPct val="90000"/>
            </a:lnSpc>
            <a:spcBef>
              <a:spcPct val="0"/>
            </a:spcBef>
            <a:spcAft>
              <a:spcPct val="35000"/>
            </a:spcAft>
            <a:buNone/>
          </a:pPr>
          <a:r>
            <a:rPr lang="en-IN" sz="1600" kern="1200"/>
            <a:t>Conclusion</a:t>
          </a:r>
          <a:endParaRPr lang="en-US" sz="1600" kern="1200"/>
        </a:p>
      </dsp:txBody>
      <dsp:txXfrm>
        <a:off x="457130" y="2968669"/>
        <a:ext cx="10096569" cy="395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714BD-F94C-441C-820D-4020475A2DC7}">
      <dsp:nvSpPr>
        <dsp:cNvPr id="0" name=""/>
        <dsp:cNvSpPr/>
      </dsp:nvSpPr>
      <dsp:spPr>
        <a:xfrm>
          <a:off x="218942" y="1148592"/>
          <a:ext cx="1339325" cy="13393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C192B-517D-4B6A-9D9C-2308D2E6C294}">
      <dsp:nvSpPr>
        <dsp:cNvPr id="0" name=""/>
        <dsp:cNvSpPr/>
      </dsp:nvSpPr>
      <dsp:spPr>
        <a:xfrm>
          <a:off x="500200" y="1429851"/>
          <a:ext cx="776808" cy="776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706F0-BF5D-4D2B-88C5-363182993E2A}">
      <dsp:nvSpPr>
        <dsp:cNvPr id="0" name=""/>
        <dsp:cNvSpPr/>
      </dsp:nvSpPr>
      <dsp:spPr>
        <a:xfrm>
          <a:off x="1845266" y="1148592"/>
          <a:ext cx="3156980" cy="1339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Method Used: Integer Linear programming.</a:t>
          </a:r>
          <a:endParaRPr lang="en-US" sz="1100" kern="1200"/>
        </a:p>
      </dsp:txBody>
      <dsp:txXfrm>
        <a:off x="1845266" y="1148592"/>
        <a:ext cx="3156980" cy="1339325"/>
      </dsp:txXfrm>
    </dsp:sp>
    <dsp:sp modelId="{EA999C8B-ED54-43D5-BB81-F51A23908D15}">
      <dsp:nvSpPr>
        <dsp:cNvPr id="0" name=""/>
        <dsp:cNvSpPr/>
      </dsp:nvSpPr>
      <dsp:spPr>
        <a:xfrm>
          <a:off x="5552327" y="1148592"/>
          <a:ext cx="1339325" cy="13393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7FEAA-DEED-49A1-87CF-BCD5680A6C7D}">
      <dsp:nvSpPr>
        <dsp:cNvPr id="0" name=""/>
        <dsp:cNvSpPr/>
      </dsp:nvSpPr>
      <dsp:spPr>
        <a:xfrm>
          <a:off x="5833585" y="1429851"/>
          <a:ext cx="776808" cy="776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BE3D3-739F-40AE-96E6-57AD3BBA1682}">
      <dsp:nvSpPr>
        <dsp:cNvPr id="0" name=""/>
        <dsp:cNvSpPr/>
      </dsp:nvSpPr>
      <dsp:spPr>
        <a:xfrm>
          <a:off x="7178650" y="1148592"/>
          <a:ext cx="3156980" cy="1339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Why: Integer Linear Programming helps to discover the best solution while limiting the output to an integer. </a:t>
          </a:r>
        </a:p>
        <a:p>
          <a:pPr marL="0" lvl="0" indent="0" algn="l" defTabSz="488950">
            <a:lnSpc>
              <a:spcPct val="100000"/>
            </a:lnSpc>
            <a:spcBef>
              <a:spcPct val="0"/>
            </a:spcBef>
            <a:spcAft>
              <a:spcPct val="35000"/>
            </a:spcAft>
            <a:buNone/>
          </a:pPr>
          <a:r>
            <a:rPr lang="en-IN" sz="1100" kern="1200" dirty="0"/>
            <a:t>This methodology is strongly related to the issue that is stated in the Project as our main goal is to maximize the success of the group by dividing people into 4 different Groups.</a:t>
          </a:r>
          <a:endParaRPr lang="en-US" sz="1100" kern="1200" dirty="0"/>
        </a:p>
      </dsp:txBody>
      <dsp:txXfrm>
        <a:off x="7178650" y="1148592"/>
        <a:ext cx="3156980" cy="1339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75537-2F1D-4685-B1DB-01EBA20B9D5E}">
      <dsp:nvSpPr>
        <dsp:cNvPr id="0" name=""/>
        <dsp:cNvSpPr/>
      </dsp:nvSpPr>
      <dsp:spPr>
        <a:xfrm>
          <a:off x="0" y="2392"/>
          <a:ext cx="536521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E8140-AAA5-4AAF-B8B9-25C4AEADEEC3}">
      <dsp:nvSpPr>
        <dsp:cNvPr id="0" name=""/>
        <dsp:cNvSpPr/>
      </dsp:nvSpPr>
      <dsp:spPr>
        <a:xfrm>
          <a:off x="0" y="2392"/>
          <a:ext cx="5365217" cy="1631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GPA contains data on previous performance. The range is 0 to 4 and gender identifies if a student is a male or female. In our dataset, 0 denotes a man and 1 is a female. </a:t>
          </a:r>
        </a:p>
      </dsp:txBody>
      <dsp:txXfrm>
        <a:off x="0" y="2392"/>
        <a:ext cx="5365217" cy="1631742"/>
      </dsp:txXfrm>
    </dsp:sp>
    <dsp:sp modelId="{1CC9A17D-E1E8-47FA-AF18-5E982CA8E4A3}">
      <dsp:nvSpPr>
        <dsp:cNvPr id="0" name=""/>
        <dsp:cNvSpPr/>
      </dsp:nvSpPr>
      <dsp:spPr>
        <a:xfrm>
          <a:off x="0" y="1634135"/>
          <a:ext cx="536521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2224C-13F6-4D6A-8645-11288262048E}">
      <dsp:nvSpPr>
        <dsp:cNvPr id="0" name=""/>
        <dsp:cNvSpPr/>
      </dsp:nvSpPr>
      <dsp:spPr>
        <a:xfrm>
          <a:off x="0" y="1634135"/>
          <a:ext cx="5365217" cy="1631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Time spent on the project represents how many hours each person put into the team project. In other words, it assesses whether each student initiated their own work on the project. The range of the Group Project dataset is 0 to 15 hours. Course Grade computes the points earned for the</a:t>
          </a:r>
        </a:p>
      </dsp:txBody>
      <dsp:txXfrm>
        <a:off x="0" y="1634135"/>
        <a:ext cx="5365217" cy="1631742"/>
      </dsp:txXfrm>
    </dsp:sp>
    <dsp:sp modelId="{FFE701DF-B5AB-48A1-B620-3AF6FBB54A85}">
      <dsp:nvSpPr>
        <dsp:cNvPr id="0" name=""/>
        <dsp:cNvSpPr/>
      </dsp:nvSpPr>
      <dsp:spPr>
        <a:xfrm>
          <a:off x="0" y="3265878"/>
          <a:ext cx="536521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BC7DE-1876-4545-810A-D09A09D98D16}">
      <dsp:nvSpPr>
        <dsp:cNvPr id="0" name=""/>
        <dsp:cNvSpPr/>
      </dsp:nvSpPr>
      <dsp:spPr>
        <a:xfrm>
          <a:off x="0" y="3265878"/>
          <a:ext cx="5365217" cy="1631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current course. It assesses how well the students are currently performing in the class.</a:t>
          </a:r>
        </a:p>
      </dsp:txBody>
      <dsp:txXfrm>
        <a:off x="0" y="3265878"/>
        <a:ext cx="5365217" cy="1631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EDC43-5911-4492-A7D6-02B9EEB0F239}">
      <dsp:nvSpPr>
        <dsp:cNvPr id="0" name=""/>
        <dsp:cNvSpPr/>
      </dsp:nvSpPr>
      <dsp:spPr>
        <a:xfrm>
          <a:off x="0" y="443"/>
          <a:ext cx="3835583"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C2DC349-2DEC-4DEC-A787-352E955D43CD}">
      <dsp:nvSpPr>
        <dsp:cNvPr id="0" name=""/>
        <dsp:cNvSpPr/>
      </dsp:nvSpPr>
      <dsp:spPr>
        <a:xfrm>
          <a:off x="0" y="443"/>
          <a:ext cx="3835583" cy="72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By looking at the results we can clearly say that :</a:t>
          </a:r>
        </a:p>
      </dsp:txBody>
      <dsp:txXfrm>
        <a:off x="0" y="443"/>
        <a:ext cx="3835583" cy="726262"/>
      </dsp:txXfrm>
    </dsp:sp>
    <dsp:sp modelId="{DF70F87F-828F-4EC3-85DB-0D9BA96CFC39}">
      <dsp:nvSpPr>
        <dsp:cNvPr id="0" name=""/>
        <dsp:cNvSpPr/>
      </dsp:nvSpPr>
      <dsp:spPr>
        <a:xfrm>
          <a:off x="0" y="726706"/>
          <a:ext cx="3835583"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4E67534-60BC-4CFC-9DE1-7795469F1BC7}">
      <dsp:nvSpPr>
        <dsp:cNvPr id="0" name=""/>
        <dsp:cNvSpPr/>
      </dsp:nvSpPr>
      <dsp:spPr>
        <a:xfrm>
          <a:off x="0" y="726706"/>
          <a:ext cx="3835583" cy="72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Group 1 has put in the most hours on the project, while Group 4 has put in the least. It usually lasts for four hours.</a:t>
          </a:r>
        </a:p>
      </dsp:txBody>
      <dsp:txXfrm>
        <a:off x="0" y="726706"/>
        <a:ext cx="3835583" cy="726262"/>
      </dsp:txXfrm>
    </dsp:sp>
    <dsp:sp modelId="{A0CEF5E9-25E6-44FF-BB97-BB49AAB9A518}">
      <dsp:nvSpPr>
        <dsp:cNvPr id="0" name=""/>
        <dsp:cNvSpPr/>
      </dsp:nvSpPr>
      <dsp:spPr>
        <a:xfrm>
          <a:off x="0" y="1452968"/>
          <a:ext cx="3835583"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E27395E-6398-4D88-9D43-B7F8F0CA79DB}">
      <dsp:nvSpPr>
        <dsp:cNvPr id="0" name=""/>
        <dsp:cNvSpPr/>
      </dsp:nvSpPr>
      <dsp:spPr>
        <a:xfrm>
          <a:off x="0" y="1452968"/>
          <a:ext cx="3835583" cy="72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The GPAs in Group 2 are higher. It is the only group where 100% of the data was focused in the narrow range between 8 and 10, in terms of the hours worked individually on the group project.</a:t>
          </a:r>
        </a:p>
      </dsp:txBody>
      <dsp:txXfrm>
        <a:off x="0" y="1452968"/>
        <a:ext cx="3835583" cy="726262"/>
      </dsp:txXfrm>
    </dsp:sp>
    <dsp:sp modelId="{578E5490-8258-4C9E-9BD2-700ADF71CEC6}">
      <dsp:nvSpPr>
        <dsp:cNvPr id="0" name=""/>
        <dsp:cNvSpPr/>
      </dsp:nvSpPr>
      <dsp:spPr>
        <a:xfrm>
          <a:off x="0" y="2179231"/>
          <a:ext cx="3835583"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B4C5173-7B0A-4E7E-B940-EEDB7982A182}">
      <dsp:nvSpPr>
        <dsp:cNvPr id="0" name=""/>
        <dsp:cNvSpPr/>
      </dsp:nvSpPr>
      <dsp:spPr>
        <a:xfrm>
          <a:off x="0" y="2179231"/>
          <a:ext cx="3835583" cy="72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When it comes to the present course grade component, Group 3 has a wide range. It includes the dataset’s minimum and maximum, which are outliers, in the same group.</a:t>
          </a:r>
        </a:p>
      </dsp:txBody>
      <dsp:txXfrm>
        <a:off x="0" y="2179231"/>
        <a:ext cx="3835583" cy="726262"/>
      </dsp:txXfrm>
    </dsp:sp>
    <dsp:sp modelId="{744292CB-7F4A-4A2E-963A-C5547ACAE488}">
      <dsp:nvSpPr>
        <dsp:cNvPr id="0" name=""/>
        <dsp:cNvSpPr/>
      </dsp:nvSpPr>
      <dsp:spPr>
        <a:xfrm>
          <a:off x="0" y="2905493"/>
          <a:ext cx="3835583" cy="0"/>
        </a:xfrm>
        <a:prstGeom prst="lin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ED71C3-CB8F-4E1A-8379-DF0A1372F902}">
      <dsp:nvSpPr>
        <dsp:cNvPr id="0" name=""/>
        <dsp:cNvSpPr/>
      </dsp:nvSpPr>
      <dsp:spPr>
        <a:xfrm>
          <a:off x="0" y="2905493"/>
          <a:ext cx="3835583" cy="726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We can observe from the data above that group 2 appears to contain the top kids altogether.</a:t>
          </a:r>
        </a:p>
        <a:p>
          <a:pPr marL="0" lvl="0" indent="0" algn="l" defTabSz="488950">
            <a:lnSpc>
              <a:spcPct val="90000"/>
            </a:lnSpc>
            <a:spcBef>
              <a:spcPct val="0"/>
            </a:spcBef>
            <a:spcAft>
              <a:spcPct val="35000"/>
            </a:spcAft>
            <a:buNone/>
          </a:pPr>
          <a:r>
            <a:rPr lang="en-US" sz="1100" kern="1200" dirty="0"/>
            <a:t>Group 2 is the best compared to all the other 4 Groups.</a:t>
          </a:r>
        </a:p>
      </dsp:txBody>
      <dsp:txXfrm>
        <a:off x="0" y="2905493"/>
        <a:ext cx="3835583" cy="7262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5456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78290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518199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1B8F32D-D8B6-4B9E-9CBF-DCAC30B7B93D}"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226297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06216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3548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1417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2290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046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4540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7944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2349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535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1B8F32D-D8B6-4B9E-9CBF-DCAC30B7B93D}" type="datetimeFigureOut">
              <a:rPr lang="en-US" smtClean="0"/>
              <a:pPr/>
              <a:t>12/10/2022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61195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1B8F32D-D8B6-4B9E-9CBF-DCAC30B7B93D}" type="datetimeFigureOut">
              <a:rPr lang="en-US" smtClean="0"/>
              <a:pPr/>
              <a:t>12/10/2022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02642813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ur Ways to Tweak Group Projects - AMLE">
            <a:extLst>
              <a:ext uri="{FF2B5EF4-FFF2-40B4-BE49-F238E27FC236}">
                <a16:creationId xmlns:a16="http://schemas.microsoft.com/office/drawing/2014/main" id="{70C69B27-E790-EC92-2B86-F8D58111488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r="-1" b="8139"/>
          <a:stretch/>
        </p:blipFill>
        <p:spPr bwMode="auto">
          <a:xfrm>
            <a:off x="3068" y="39427"/>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BDB64A-893B-2CC8-4D81-2391704E81EC}"/>
              </a:ext>
            </a:extLst>
          </p:cNvPr>
          <p:cNvSpPr>
            <a:spLocks noGrp="1"/>
          </p:cNvSpPr>
          <p:nvPr>
            <p:ph type="ctrTitle"/>
          </p:nvPr>
        </p:nvSpPr>
        <p:spPr>
          <a:xfrm>
            <a:off x="482600" y="732032"/>
            <a:ext cx="6900839" cy="2736390"/>
          </a:xfrm>
        </p:spPr>
        <p:txBody>
          <a:bodyPr anchor="t">
            <a:normAutofit fontScale="90000"/>
          </a:bodyPr>
          <a:lstStyle/>
          <a:p>
            <a:pPr>
              <a:lnSpc>
                <a:spcPct val="90000"/>
              </a:lnSpc>
            </a:pPr>
            <a:r>
              <a:rPr lang="en-IN" sz="6200">
                <a:solidFill>
                  <a:srgbClr val="FFFFFF"/>
                </a:solidFill>
              </a:rPr>
              <a:t>Student Group Class Project Success Classification</a:t>
            </a:r>
            <a:endParaRPr lang="en-IN" sz="6200" dirty="0">
              <a:solidFill>
                <a:srgbClr val="FFFFFF"/>
              </a:solidFill>
            </a:endParaRPr>
          </a:p>
        </p:txBody>
      </p:sp>
      <p:sp>
        <p:nvSpPr>
          <p:cNvPr id="3" name="Subtitle 2">
            <a:extLst>
              <a:ext uri="{FF2B5EF4-FFF2-40B4-BE49-F238E27FC236}">
                <a16:creationId xmlns:a16="http://schemas.microsoft.com/office/drawing/2014/main" id="{3F29F390-CAFE-61C1-CAFD-215B31217869}"/>
              </a:ext>
            </a:extLst>
          </p:cNvPr>
          <p:cNvSpPr>
            <a:spLocks noGrp="1"/>
          </p:cNvSpPr>
          <p:nvPr>
            <p:ph type="subTitle" idx="1"/>
          </p:nvPr>
        </p:nvSpPr>
        <p:spPr>
          <a:xfrm>
            <a:off x="5895976" y="4201721"/>
            <a:ext cx="5686674" cy="1949813"/>
          </a:xfrm>
        </p:spPr>
        <p:txBody>
          <a:bodyPr anchor="b">
            <a:normAutofit/>
          </a:bodyPr>
          <a:lstStyle/>
          <a:p>
            <a:pPr algn="r">
              <a:lnSpc>
                <a:spcPct val="90000"/>
              </a:lnSpc>
            </a:pPr>
            <a:r>
              <a:rPr lang="en-IN" sz="1400">
                <a:solidFill>
                  <a:srgbClr val="FFFFFF"/>
                </a:solidFill>
              </a:rPr>
              <a:t>Professor: Damber Uprety								Akhila Sri</a:t>
            </a:r>
          </a:p>
          <a:p>
            <a:pPr algn="r">
              <a:lnSpc>
                <a:spcPct val="90000"/>
              </a:lnSpc>
            </a:pPr>
            <a:r>
              <a:rPr lang="en-IN" sz="1400">
                <a:solidFill>
                  <a:srgbClr val="FFFFFF"/>
                </a:solidFill>
              </a:rPr>
              <a:t>Quantitative Management Modeling									Madhukar</a:t>
            </a:r>
          </a:p>
          <a:p>
            <a:pPr algn="r">
              <a:lnSpc>
                <a:spcPct val="90000"/>
              </a:lnSpc>
            </a:pPr>
            <a:r>
              <a:rPr lang="en-IN" sz="1400">
                <a:solidFill>
                  <a:srgbClr val="FFFFFF"/>
                </a:solidFill>
              </a:rPr>
              <a:t>MIS-64018-003									             				              Pavan Chaitanya</a:t>
            </a:r>
            <a:r>
              <a:rPr lang="en-IN" sz="1100">
                <a:solidFill>
                  <a:srgbClr val="FFFFFF"/>
                </a:solidFill>
              </a:rPr>
              <a:t>	</a:t>
            </a:r>
            <a:endParaRPr lang="en-IN" sz="1100" dirty="0">
              <a:solidFill>
                <a:srgbClr val="FFFFFF"/>
              </a:solidFill>
            </a:endParaRPr>
          </a:p>
        </p:txBody>
      </p:sp>
    </p:spTree>
    <p:extLst>
      <p:ext uri="{BB962C8B-B14F-4D97-AF65-F5344CB8AC3E}">
        <p14:creationId xmlns:p14="http://schemas.microsoft.com/office/powerpoint/2010/main" val="41833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1"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400"/>
                                        <p:tgtEl>
                                          <p:spTgt spid="3">
                                            <p:txEl>
                                              <p:pRg st="0" end="0"/>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000"/>
                                  </p:stCondLst>
                                  <p:iterate type="lt">
                                    <p:tmPct val="10000"/>
                                  </p:iterate>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4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200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4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2000"/>
                                  </p:stCondLst>
                                  <p:iterate type="lt">
                                    <p:tmPct val="10000"/>
                                  </p:iterate>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4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2000"/>
                                  </p:stCondLst>
                                  <p:iterate type="lt">
                                    <p:tmPct val="10000"/>
                                  </p:iterate>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9AD053-9CC4-E076-C25F-733ED13FD21F}"/>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a:solidFill>
                  <a:srgbClr val="FFFFFF"/>
                </a:solidFill>
              </a:rPr>
              <a:t>Solutions(Students present in each group)</a:t>
            </a:r>
          </a:p>
        </p:txBody>
      </p:sp>
      <p:sp>
        <p:nvSpPr>
          <p:cNvPr id="3" name="Content Placeholder 2">
            <a:extLst>
              <a:ext uri="{FF2B5EF4-FFF2-40B4-BE49-F238E27FC236}">
                <a16:creationId xmlns:a16="http://schemas.microsoft.com/office/drawing/2014/main" id="{95A54036-E57A-53E7-64CA-B58EFEE1E2F3}"/>
              </a:ext>
            </a:extLst>
          </p:cNvPr>
          <p:cNvSpPr>
            <a:spLocks noGrp="1"/>
          </p:cNvSpPr>
          <p:nvPr>
            <p:ph sz="half" idx="1"/>
          </p:nvPr>
        </p:nvSpPr>
        <p:spPr>
          <a:xfrm>
            <a:off x="451514" y="1211580"/>
            <a:ext cx="11288972" cy="491490"/>
          </a:xfrm>
        </p:spPr>
        <p:txBody>
          <a:bodyPr vert="horz" lIns="91440" tIns="45720" rIns="91440" bIns="45720" rtlCol="0" anchor="t">
            <a:normAutofit/>
          </a:bodyPr>
          <a:lstStyle/>
          <a:p>
            <a:pPr marL="0" indent="0">
              <a:buNone/>
            </a:pPr>
            <a:r>
              <a:rPr lang="en-US" kern="1200">
                <a:solidFill>
                  <a:srgbClr val="FFFFFF"/>
                </a:solidFill>
                <a:latin typeface="+mn-lt"/>
                <a:ea typeface="+mn-ea"/>
                <a:cs typeface="+mn-cs"/>
              </a:rPr>
              <a:t>Students with respect to the groups they belong :</a:t>
            </a:r>
          </a:p>
        </p:txBody>
      </p:sp>
      <p:pic>
        <p:nvPicPr>
          <p:cNvPr id="6" name="Content Placeholder 5" descr="Table&#10;&#10;Description automatically generated">
            <a:extLst>
              <a:ext uri="{FF2B5EF4-FFF2-40B4-BE49-F238E27FC236}">
                <a16:creationId xmlns:a16="http://schemas.microsoft.com/office/drawing/2014/main" id="{C9CD64D5-BD23-E425-3B66-5ED8BD3A96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1514" y="2349499"/>
            <a:ext cx="7772345" cy="369186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356282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658703-CB55-E5EC-E964-42210C98E465}"/>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2600"/>
              <a:t>Solutions(Plotting each Factor)</a:t>
            </a:r>
          </a:p>
        </p:txBody>
      </p:sp>
      <p:sp>
        <p:nvSpPr>
          <p:cNvPr id="34" name="Rectangle 33">
            <a:extLst>
              <a:ext uri="{FF2B5EF4-FFF2-40B4-BE49-F238E27FC236}">
                <a16:creationId xmlns:a16="http://schemas.microsoft.com/office/drawing/2014/main" id="{6383B6F6-E8E8-4C9B-BEDE-6E743086F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4">
            <a:extLst>
              <a:ext uri="{FF2B5EF4-FFF2-40B4-BE49-F238E27FC236}">
                <a16:creationId xmlns:a16="http://schemas.microsoft.com/office/drawing/2014/main" id="{4E45A778-B5BB-477D-BEE9-D874E8DCD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box and whisker chart&#10;&#10;Description automatically generated">
            <a:extLst>
              <a:ext uri="{FF2B5EF4-FFF2-40B4-BE49-F238E27FC236}">
                <a16:creationId xmlns:a16="http://schemas.microsoft.com/office/drawing/2014/main" id="{1B1681D9-1ABA-BD51-740D-D4F388F11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035" y="1509283"/>
            <a:ext cx="2724939" cy="3837942"/>
          </a:xfrm>
          <a:prstGeom prst="rect">
            <a:avLst/>
          </a:prstGeom>
        </p:spPr>
      </p:pic>
      <p:pic>
        <p:nvPicPr>
          <p:cNvPr id="8" name="Content Placeholder 7" descr="Chart, scatter chart&#10;&#10;Description automatically generated">
            <a:extLst>
              <a:ext uri="{FF2B5EF4-FFF2-40B4-BE49-F238E27FC236}">
                <a16:creationId xmlns:a16="http://schemas.microsoft.com/office/drawing/2014/main" id="{0A3A504E-94EE-1528-C1EF-1A95927444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01865" y="2576373"/>
            <a:ext cx="2726022" cy="1703763"/>
          </a:xfrm>
          <a:prstGeom prst="rect">
            <a:avLst/>
          </a:prstGeom>
        </p:spPr>
      </p:pic>
    </p:spTree>
    <p:extLst>
      <p:ext uri="{BB962C8B-B14F-4D97-AF65-F5344CB8AC3E}">
        <p14:creationId xmlns:p14="http://schemas.microsoft.com/office/powerpoint/2010/main" val="403821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8EC2-E72B-5D6E-8C6C-14DB00B0FA2D}"/>
              </a:ext>
            </a:extLst>
          </p:cNvPr>
          <p:cNvSpPr>
            <a:spLocks noGrp="1"/>
          </p:cNvSpPr>
          <p:nvPr>
            <p:ph type="title"/>
          </p:nvPr>
        </p:nvSpPr>
        <p:spPr>
          <a:xfrm>
            <a:off x="810000" y="447188"/>
            <a:ext cx="10571998" cy="970450"/>
          </a:xfrm>
        </p:spPr>
        <p:txBody>
          <a:bodyPr>
            <a:normAutofit/>
          </a:bodyPr>
          <a:lstStyle/>
          <a:p>
            <a:r>
              <a:rPr lang="en-IN"/>
              <a:t>Conclusion</a:t>
            </a:r>
            <a:endParaRPr lang="en-IN" dirty="0"/>
          </a:p>
        </p:txBody>
      </p:sp>
      <p:pic>
        <p:nvPicPr>
          <p:cNvPr id="3074" name="Picture 2" descr="Conclusion | Trending memes, Google images, Funny jokes">
            <a:extLst>
              <a:ext uri="{FF2B5EF4-FFF2-40B4-BE49-F238E27FC236}">
                <a16:creationId xmlns:a16="http://schemas.microsoft.com/office/drawing/2014/main" id="{C30BEAEF-D68F-C24F-B1C0-F4095D1AD4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0125" y="2413000"/>
            <a:ext cx="4640800"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graphicFrame>
        <p:nvGraphicFramePr>
          <p:cNvPr id="19" name="Content Placeholder 2">
            <a:extLst>
              <a:ext uri="{FF2B5EF4-FFF2-40B4-BE49-F238E27FC236}">
                <a16:creationId xmlns:a16="http://schemas.microsoft.com/office/drawing/2014/main" id="{41A61728-6964-0530-CC72-C1A0E173302B}"/>
              </a:ext>
            </a:extLst>
          </p:cNvPr>
          <p:cNvGraphicFramePr>
            <a:graphicFrameLocks noGrp="1"/>
          </p:cNvGraphicFramePr>
          <p:nvPr>
            <p:ph idx="1"/>
            <p:extLst>
              <p:ext uri="{D42A27DB-BD31-4B8C-83A1-F6EECF244321}">
                <p14:modId xmlns:p14="http://schemas.microsoft.com/office/powerpoint/2010/main" val="2627531259"/>
              </p:ext>
            </p:extLst>
          </p:nvPr>
        </p:nvGraphicFramePr>
        <p:xfrm>
          <a:off x="818713" y="2413000"/>
          <a:ext cx="3835583"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41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B8AF24-8763-0A9E-38FA-EE154CCF185A}"/>
              </a:ext>
            </a:extLst>
          </p:cNvPr>
          <p:cNvSpPr>
            <a:spLocks noGrp="1"/>
          </p:cNvSpPr>
          <p:nvPr>
            <p:ph type="ctrTitle"/>
          </p:nvPr>
        </p:nvSpPr>
        <p:spPr>
          <a:xfrm>
            <a:off x="1280559" y="1286935"/>
            <a:ext cx="9638153" cy="2668377"/>
          </a:xfrm>
          <a:effectLst/>
        </p:spPr>
        <p:txBody>
          <a:bodyPr>
            <a:normAutofit/>
          </a:bodyPr>
          <a:lstStyle/>
          <a:p>
            <a:pPr algn="ctr"/>
            <a:r>
              <a:rPr lang="en-IN" dirty="0">
                <a:solidFill>
                  <a:schemeClr val="tx1"/>
                </a:solidFill>
              </a:rPr>
              <a:t>Thank You</a:t>
            </a:r>
          </a:p>
        </p:txBody>
      </p:sp>
    </p:spTree>
    <p:extLst>
      <p:ext uri="{BB962C8B-B14F-4D97-AF65-F5344CB8AC3E}">
        <p14:creationId xmlns:p14="http://schemas.microsoft.com/office/powerpoint/2010/main" val="13453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201B7B-B150-E957-3413-C6C0F1119A60}"/>
              </a:ext>
            </a:extLst>
          </p:cNvPr>
          <p:cNvSpPr>
            <a:spLocks noGrp="1"/>
          </p:cNvSpPr>
          <p:nvPr>
            <p:ph type="title"/>
          </p:nvPr>
        </p:nvSpPr>
        <p:spPr>
          <a:xfrm>
            <a:off x="810000" y="447188"/>
            <a:ext cx="10571998" cy="970450"/>
          </a:xfrm>
        </p:spPr>
        <p:txBody>
          <a:bodyPr>
            <a:normAutofit/>
          </a:bodyPr>
          <a:lstStyle/>
          <a:p>
            <a:r>
              <a:rPr lang="en-IN"/>
              <a:t>Agenda</a:t>
            </a:r>
            <a:endParaRPr lang="en-IN" dirty="0"/>
          </a:p>
        </p:txBody>
      </p:sp>
      <p:graphicFrame>
        <p:nvGraphicFramePr>
          <p:cNvPr id="21" name="Content Placeholder 2">
            <a:extLst>
              <a:ext uri="{FF2B5EF4-FFF2-40B4-BE49-F238E27FC236}">
                <a16:creationId xmlns:a16="http://schemas.microsoft.com/office/drawing/2014/main" id="{6041CFF4-0CCC-5BC8-9A91-592CBB2F2626}"/>
              </a:ext>
            </a:extLst>
          </p:cNvPr>
          <p:cNvGraphicFramePr>
            <a:graphicFrameLocks noGrp="1"/>
          </p:cNvGraphicFramePr>
          <p:nvPr>
            <p:ph idx="1"/>
            <p:extLst>
              <p:ext uri="{D42A27DB-BD31-4B8C-83A1-F6EECF244321}">
                <p14:modId xmlns:p14="http://schemas.microsoft.com/office/powerpoint/2010/main" val="3636735239"/>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9963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Are you anxious at the start of the project — discover the secret  simplicity of the business analyst's problem statement. | by Jeffrey Daube  | Medium">
            <a:extLst>
              <a:ext uri="{FF2B5EF4-FFF2-40B4-BE49-F238E27FC236}">
                <a16:creationId xmlns:a16="http://schemas.microsoft.com/office/drawing/2014/main" id="{E6D8066B-46C5-9D2F-EF03-D2376646D636}"/>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l="21633" t="2688" r="1" b="5476"/>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058" name="Rectangle 5">
            <a:extLst>
              <a:ext uri="{FF2B5EF4-FFF2-40B4-BE49-F238E27FC236}">
                <a16:creationId xmlns:a16="http://schemas.microsoft.com/office/drawing/2014/main" id="{BFBD78D0-8C17-49D9-94BC-BFF758441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6040967" cy="6858000"/>
          </a:xfrm>
          <a:custGeom>
            <a:avLst/>
            <a:gdLst/>
            <a:ahLst/>
            <a:cxnLst/>
            <a:rect l="l" t="t" r="r" b="b"/>
            <a:pathLst>
              <a:path w="6040967" h="6858000">
                <a:moveTo>
                  <a:pt x="0" y="0"/>
                </a:moveTo>
                <a:lnTo>
                  <a:pt x="6040967" y="0"/>
                </a:lnTo>
                <a:lnTo>
                  <a:pt x="6040967" y="1900238"/>
                </a:lnTo>
                <a:lnTo>
                  <a:pt x="5670550" y="2178050"/>
                </a:lnTo>
                <a:lnTo>
                  <a:pt x="5666317" y="2184400"/>
                </a:lnTo>
                <a:lnTo>
                  <a:pt x="5659967" y="2193925"/>
                </a:lnTo>
                <a:lnTo>
                  <a:pt x="5653617" y="2201863"/>
                </a:lnTo>
                <a:lnTo>
                  <a:pt x="5653617" y="2211388"/>
                </a:lnTo>
                <a:lnTo>
                  <a:pt x="5653617" y="2220913"/>
                </a:lnTo>
                <a:lnTo>
                  <a:pt x="5659967" y="2228850"/>
                </a:lnTo>
                <a:lnTo>
                  <a:pt x="5666317" y="2238375"/>
                </a:lnTo>
                <a:lnTo>
                  <a:pt x="5670550" y="2244725"/>
                </a:lnTo>
                <a:lnTo>
                  <a:pt x="6040967" y="2522538"/>
                </a:lnTo>
                <a:lnTo>
                  <a:pt x="6040967" y="6858000"/>
                </a:lnTo>
                <a:lnTo>
                  <a:pt x="0" y="6858000"/>
                </a:lnTo>
                <a:close/>
              </a:path>
            </a:pathLst>
          </a:custGeom>
          <a:gradFill flip="none" rotWithShape="1">
            <a:gsLst>
              <a:gs pos="0">
                <a:schemeClr val="accent1">
                  <a:alpha val="50000"/>
                </a:schemeClr>
              </a:gs>
              <a:gs pos="68000">
                <a:schemeClr val="accent1">
                  <a:alpha val="70000"/>
                </a:schemeClr>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7" name="Rectangle 5">
            <a:extLst>
              <a:ext uri="{FF2B5EF4-FFF2-40B4-BE49-F238E27FC236}">
                <a16:creationId xmlns:a16="http://schemas.microsoft.com/office/drawing/2014/main" id="{A152BA23-E797-46EB-8BCF-6CB26DE51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617" y="0"/>
            <a:ext cx="6538383" cy="6858000"/>
          </a:xfrm>
          <a:custGeom>
            <a:avLst/>
            <a:gdLst/>
            <a:ahLst/>
            <a:cxnLst/>
            <a:rect l="l" t="t" r="r" b="b"/>
            <a:pathLst>
              <a:path w="6538383" h="6858000">
                <a:moveTo>
                  <a:pt x="387350" y="0"/>
                </a:moveTo>
                <a:lnTo>
                  <a:pt x="4874683" y="0"/>
                </a:lnTo>
                <a:lnTo>
                  <a:pt x="6093883" y="0"/>
                </a:lnTo>
                <a:lnTo>
                  <a:pt x="6538383" y="0"/>
                </a:lnTo>
                <a:lnTo>
                  <a:pt x="6538383" y="6858000"/>
                </a:lnTo>
                <a:lnTo>
                  <a:pt x="6093883" y="6858000"/>
                </a:lnTo>
                <a:lnTo>
                  <a:pt x="4874683" y="6858000"/>
                </a:lnTo>
                <a:lnTo>
                  <a:pt x="387350" y="6858000"/>
                </a:lnTo>
                <a:lnTo>
                  <a:pt x="387350" y="2522538"/>
                </a:lnTo>
                <a:lnTo>
                  <a:pt x="16933" y="2244725"/>
                </a:lnTo>
                <a:lnTo>
                  <a:pt x="12700" y="2238375"/>
                </a:lnTo>
                <a:lnTo>
                  <a:pt x="6350" y="2228850"/>
                </a:lnTo>
                <a:lnTo>
                  <a:pt x="0" y="2220913"/>
                </a:lnTo>
                <a:lnTo>
                  <a:pt x="0" y="2211388"/>
                </a:lnTo>
                <a:lnTo>
                  <a:pt x="0" y="2201863"/>
                </a:lnTo>
                <a:lnTo>
                  <a:pt x="6350" y="2193925"/>
                </a:lnTo>
                <a:lnTo>
                  <a:pt x="12700" y="2184400"/>
                </a:lnTo>
                <a:lnTo>
                  <a:pt x="16933" y="2178050"/>
                </a:lnTo>
                <a:lnTo>
                  <a:pt x="387350" y="1900238"/>
                </a:lnTo>
                <a:close/>
              </a:path>
            </a:pathLst>
          </a:cu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62FFD-BAD0-D982-FC79-272BF889C34A}"/>
              </a:ext>
            </a:extLst>
          </p:cNvPr>
          <p:cNvSpPr>
            <a:spLocks noGrp="1"/>
          </p:cNvSpPr>
          <p:nvPr>
            <p:ph type="title"/>
          </p:nvPr>
        </p:nvSpPr>
        <p:spPr>
          <a:xfrm>
            <a:off x="6519333" y="447188"/>
            <a:ext cx="5223934" cy="1559412"/>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2207DBC5-3573-DE01-7F12-46D3C92FD030}"/>
              </a:ext>
            </a:extLst>
          </p:cNvPr>
          <p:cNvSpPr>
            <a:spLocks noGrp="1"/>
          </p:cNvSpPr>
          <p:nvPr>
            <p:ph idx="1"/>
          </p:nvPr>
        </p:nvSpPr>
        <p:spPr>
          <a:xfrm>
            <a:off x="6519333" y="2413000"/>
            <a:ext cx="5223934" cy="3632200"/>
          </a:xfrm>
        </p:spPr>
        <p:txBody>
          <a:bodyPr>
            <a:normAutofit/>
          </a:bodyPr>
          <a:lstStyle/>
          <a:p>
            <a:r>
              <a:rPr lang="en-US"/>
              <a:t>Twelve students are present in the class, and they are split into four groups of three each. Which group will excel in the class project is the issue we are trying to solve by considering the factors like GPA, gender, and other ones that have an impact on a group's success.</a:t>
            </a:r>
            <a:endParaRPr lang="en-IN"/>
          </a:p>
        </p:txBody>
      </p:sp>
    </p:spTree>
    <p:extLst>
      <p:ext uri="{BB962C8B-B14F-4D97-AF65-F5344CB8AC3E}">
        <p14:creationId xmlns:p14="http://schemas.microsoft.com/office/powerpoint/2010/main" val="245663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C6E0EA-7B03-C605-7E54-47BD2689D64C}"/>
              </a:ext>
            </a:extLst>
          </p:cNvPr>
          <p:cNvPicPr>
            <a:picLocks noChangeAspect="1"/>
          </p:cNvPicPr>
          <p:nvPr/>
        </p:nvPicPr>
        <p:blipFill rotWithShape="1">
          <a:blip r:embed="rId2"/>
          <a:srcRect t="5213" r="9091" b="3878"/>
          <a:stretch/>
        </p:blipFill>
        <p:spPr>
          <a:xfrm>
            <a:off x="20" y="10"/>
            <a:ext cx="12191980" cy="6857990"/>
          </a:xfrm>
          <a:prstGeom prst="rect">
            <a:avLst/>
          </a:prstGeom>
        </p:spPr>
      </p:pic>
      <p:sp>
        <p:nvSpPr>
          <p:cNvPr id="14"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A5DC4-728F-AF2A-BEC6-99C37B0BEB6F}"/>
              </a:ext>
            </a:extLst>
          </p:cNvPr>
          <p:cNvSpPr>
            <a:spLocks noGrp="1"/>
          </p:cNvSpPr>
          <p:nvPr>
            <p:ph type="title"/>
          </p:nvPr>
        </p:nvSpPr>
        <p:spPr>
          <a:xfrm>
            <a:off x="810000" y="447188"/>
            <a:ext cx="4930400" cy="1559412"/>
          </a:xfrm>
        </p:spPr>
        <p:txBody>
          <a:bodyPr>
            <a:normAutofit/>
          </a:bodyPr>
          <a:lstStyle/>
          <a:p>
            <a:r>
              <a:rPr lang="en-IN" dirty="0"/>
              <a:t>Project Objective</a:t>
            </a:r>
          </a:p>
        </p:txBody>
      </p:sp>
      <p:sp>
        <p:nvSpPr>
          <p:cNvPr id="3" name="Content Placeholder 2">
            <a:extLst>
              <a:ext uri="{FF2B5EF4-FFF2-40B4-BE49-F238E27FC236}">
                <a16:creationId xmlns:a16="http://schemas.microsoft.com/office/drawing/2014/main" id="{8F72DDA6-B3F7-5A18-4ED5-42ECFF272FB6}"/>
              </a:ext>
            </a:extLst>
          </p:cNvPr>
          <p:cNvSpPr>
            <a:spLocks noGrp="1"/>
          </p:cNvSpPr>
          <p:nvPr>
            <p:ph idx="1"/>
          </p:nvPr>
        </p:nvSpPr>
        <p:spPr>
          <a:xfrm>
            <a:off x="818712" y="2413000"/>
            <a:ext cx="4921687" cy="3632200"/>
          </a:xfrm>
        </p:spPr>
        <p:txBody>
          <a:bodyPr>
            <a:normAutofit/>
          </a:bodyPr>
          <a:lstStyle/>
          <a:p>
            <a:r>
              <a:rPr lang="en-IN" dirty="0"/>
              <a:t>The project’s primary objective is to form groups for the class assignment and to assess or maximize the possibility of how each group will successfully complete the project.</a:t>
            </a:r>
          </a:p>
        </p:txBody>
      </p:sp>
    </p:spTree>
    <p:extLst>
      <p:ext uri="{BB962C8B-B14F-4D97-AF65-F5344CB8AC3E}">
        <p14:creationId xmlns:p14="http://schemas.microsoft.com/office/powerpoint/2010/main" val="35848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6757-6188-397D-6063-FBF32DE5D21E}"/>
              </a:ext>
            </a:extLst>
          </p:cNvPr>
          <p:cNvSpPr>
            <a:spLocks noGrp="1"/>
          </p:cNvSpPr>
          <p:nvPr>
            <p:ph type="title"/>
          </p:nvPr>
        </p:nvSpPr>
        <p:spPr/>
        <p:txBody>
          <a:bodyPr/>
          <a:lstStyle/>
          <a:p>
            <a:r>
              <a:rPr lang="en-IN"/>
              <a:t>Methodology</a:t>
            </a:r>
          </a:p>
        </p:txBody>
      </p:sp>
      <p:graphicFrame>
        <p:nvGraphicFramePr>
          <p:cNvPr id="7" name="Content Placeholder 2">
            <a:extLst>
              <a:ext uri="{FF2B5EF4-FFF2-40B4-BE49-F238E27FC236}">
                <a16:creationId xmlns:a16="http://schemas.microsoft.com/office/drawing/2014/main" id="{387DE626-7318-62C8-D2D0-700952EC0B27}"/>
              </a:ext>
            </a:extLst>
          </p:cNvPr>
          <p:cNvGraphicFramePr>
            <a:graphicFrameLocks noGrp="1"/>
          </p:cNvGraphicFramePr>
          <p:nvPr>
            <p:ph idx="1"/>
            <p:extLst>
              <p:ext uri="{D42A27DB-BD31-4B8C-83A1-F6EECF244321}">
                <p14:modId xmlns:p14="http://schemas.microsoft.com/office/powerpoint/2010/main" val="3400774001"/>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7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4EBB69-73A2-0FF7-CE66-20CB15F8BBE2}"/>
              </a:ext>
            </a:extLst>
          </p:cNvPr>
          <p:cNvSpPr>
            <a:spLocks noGrp="1"/>
          </p:cNvSpPr>
          <p:nvPr>
            <p:ph type="title"/>
          </p:nvPr>
        </p:nvSpPr>
        <p:spPr>
          <a:xfrm>
            <a:off x="451515" y="1734857"/>
            <a:ext cx="4872960" cy="3388287"/>
          </a:xfrm>
        </p:spPr>
        <p:txBody>
          <a:bodyPr anchor="ctr">
            <a:normAutofit/>
          </a:bodyPr>
          <a:lstStyle/>
          <a:p>
            <a:br>
              <a:rPr lang="en-IN" sz="2500" dirty="0"/>
            </a:br>
            <a:r>
              <a:rPr lang="en-IN" sz="2500" dirty="0"/>
              <a:t>Data Generation/Collection</a:t>
            </a:r>
            <a:br>
              <a:rPr lang="en-US" sz="2500" dirty="0"/>
            </a:br>
            <a:endParaRPr lang="en-IN" sz="2500" dirty="0"/>
          </a:p>
        </p:txBody>
      </p:sp>
      <p:graphicFrame>
        <p:nvGraphicFramePr>
          <p:cNvPr id="15" name="Content Placeholder 2">
            <a:extLst>
              <a:ext uri="{FF2B5EF4-FFF2-40B4-BE49-F238E27FC236}">
                <a16:creationId xmlns:a16="http://schemas.microsoft.com/office/drawing/2014/main" id="{39C1C206-DCE0-0CEF-52D7-C2FEB1ABEEFA}"/>
              </a:ext>
            </a:extLst>
          </p:cNvPr>
          <p:cNvGraphicFramePr>
            <a:graphicFrameLocks noGrp="1"/>
          </p:cNvGraphicFramePr>
          <p:nvPr>
            <p:ph idx="1"/>
          </p:nvPr>
        </p:nvGraphicFramePr>
        <p:xfrm>
          <a:off x="6008068" y="978993"/>
          <a:ext cx="5365218" cy="4900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36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E02AD9-EAFF-CD7F-ADFC-49B88115ED80}"/>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IN" sz="2200">
                <a:solidFill>
                  <a:srgbClr val="FFFFFF"/>
                </a:solidFill>
              </a:rPr>
              <a:t>Data Generation/Collection</a:t>
            </a:r>
          </a:p>
        </p:txBody>
      </p:sp>
      <p:sp>
        <p:nvSpPr>
          <p:cNvPr id="3" name="Content Placeholder 2">
            <a:extLst>
              <a:ext uri="{FF2B5EF4-FFF2-40B4-BE49-F238E27FC236}">
                <a16:creationId xmlns:a16="http://schemas.microsoft.com/office/drawing/2014/main" id="{F9A4F472-6FBC-AB21-37B4-CE0FB44C8263}"/>
              </a:ext>
            </a:extLst>
          </p:cNvPr>
          <p:cNvSpPr>
            <a:spLocks noGrp="1"/>
          </p:cNvSpPr>
          <p:nvPr>
            <p:ph idx="1"/>
          </p:nvPr>
        </p:nvSpPr>
        <p:spPr>
          <a:xfrm>
            <a:off x="451514" y="2046514"/>
            <a:ext cx="3575737" cy="3994848"/>
          </a:xfrm>
        </p:spPr>
        <p:txBody>
          <a:bodyPr>
            <a:normAutofit/>
          </a:bodyPr>
          <a:lstStyle/>
          <a:p>
            <a:r>
              <a:rPr lang="en-IN" sz="1600" dirty="0">
                <a:solidFill>
                  <a:srgbClr val="FFFFFF"/>
                </a:solidFill>
              </a:rPr>
              <a:t>Created Dataset: The dataset shown here is created randomly.</a:t>
            </a:r>
          </a:p>
          <a:p>
            <a:endParaRPr lang="en-IN" sz="1600" dirty="0">
              <a:solidFill>
                <a:srgbClr val="FFFFFF"/>
              </a:solidFill>
            </a:endParaRPr>
          </a:p>
        </p:txBody>
      </p:sp>
      <p:pic>
        <p:nvPicPr>
          <p:cNvPr id="5" name="Picture 4" descr="Table&#10;&#10;Description automatically generated">
            <a:extLst>
              <a:ext uri="{FF2B5EF4-FFF2-40B4-BE49-F238E27FC236}">
                <a16:creationId xmlns:a16="http://schemas.microsoft.com/office/drawing/2014/main" id="{66FFE5D6-5D4E-A287-3563-4A8F958DA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790" y="1932113"/>
            <a:ext cx="6267743" cy="269512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359189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A20498-859B-AA7A-A0E1-2D63F9227ECD}"/>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2200"/>
              <a:t>Formulation Of Problem(Obj function/Constraints)</a:t>
            </a:r>
            <a:br>
              <a:rPr lang="en-US" sz="2200"/>
            </a:br>
            <a:endParaRPr lang="en-US" sz="2200"/>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9F3030F2-21C7-FFD1-C7A6-B895780E6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5349" y="1251276"/>
            <a:ext cx="3903979" cy="4325739"/>
          </a:xfrm>
          <a:prstGeom prst="rect">
            <a:avLst/>
          </a:prstGeom>
        </p:spPr>
      </p:pic>
    </p:spTree>
    <p:extLst>
      <p:ext uri="{BB962C8B-B14F-4D97-AF65-F5344CB8AC3E}">
        <p14:creationId xmlns:p14="http://schemas.microsoft.com/office/powerpoint/2010/main" val="32765322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F390F0-61D8-6FA2-A4F4-28BA4BC03DA4}"/>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dirty="0"/>
              <a:t>Solutions(Result)</a:t>
            </a:r>
          </a:p>
        </p:txBody>
      </p:sp>
      <p:sp>
        <p:nvSpPr>
          <p:cNvPr id="13" name="Freeform: Shape 12">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5C9850-5200-632E-2364-AAE78A2B7122}"/>
              </a:ext>
            </a:extLst>
          </p:cNvPr>
          <p:cNvSpPr>
            <a:spLocks noGrp="1"/>
          </p:cNvSpPr>
          <p:nvPr>
            <p:ph sz="half" idx="1"/>
          </p:nvPr>
        </p:nvSpPr>
        <p:spPr>
          <a:xfrm>
            <a:off x="810001" y="5280847"/>
            <a:ext cx="3211393" cy="785656"/>
          </a:xfrm>
        </p:spPr>
        <p:txBody>
          <a:bodyPr vert="horz" lIns="91440" tIns="45720" rIns="91440" bIns="45720" rtlCol="0" anchor="t">
            <a:normAutofit/>
          </a:bodyPr>
          <a:lstStyle/>
          <a:p>
            <a:pPr marL="0" indent="0">
              <a:buNone/>
            </a:pPr>
            <a:r>
              <a:rPr lang="en-US" sz="1700" kern="1200">
                <a:solidFill>
                  <a:srgbClr val="FFFFFF"/>
                </a:solidFill>
                <a:latin typeface="+mn-lt"/>
                <a:ea typeface="+mn-ea"/>
                <a:cs typeface="+mn-cs"/>
              </a:rPr>
              <a:t>The solutions that are formed for the problem are :</a:t>
            </a:r>
          </a:p>
        </p:txBody>
      </p:sp>
      <p:sp>
        <p:nvSpPr>
          <p:cNvPr id="15" name="Rectangle 14">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ext, application&#10;&#10;Description automatically generated">
            <a:extLst>
              <a:ext uri="{FF2B5EF4-FFF2-40B4-BE49-F238E27FC236}">
                <a16:creationId xmlns:a16="http://schemas.microsoft.com/office/drawing/2014/main" id="{0E147B1C-6470-8BBD-C7A1-57B11A5AF0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7271" y="1251276"/>
            <a:ext cx="3720135" cy="4325739"/>
          </a:xfrm>
          <a:prstGeom prst="rect">
            <a:avLst/>
          </a:prstGeom>
        </p:spPr>
      </p:pic>
    </p:spTree>
    <p:extLst>
      <p:ext uri="{BB962C8B-B14F-4D97-AF65-F5344CB8AC3E}">
        <p14:creationId xmlns:p14="http://schemas.microsoft.com/office/powerpoint/2010/main" val="34980422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Organic</Template>
  <TotalTime>159</TotalTime>
  <Words>550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2</vt:lpstr>
      <vt:lpstr>Quotable</vt:lpstr>
      <vt:lpstr>Student Group Class Project Success Classification</vt:lpstr>
      <vt:lpstr>Agenda</vt:lpstr>
      <vt:lpstr>Problem Statement</vt:lpstr>
      <vt:lpstr>Project Objective</vt:lpstr>
      <vt:lpstr>Methodology</vt:lpstr>
      <vt:lpstr> Data Generation/Collection </vt:lpstr>
      <vt:lpstr>Data Generation/Collection</vt:lpstr>
      <vt:lpstr>Formulation Of Problem(Obj function/Constraints) </vt:lpstr>
      <vt:lpstr>Solutions(Result)</vt:lpstr>
      <vt:lpstr>Solutions(Students present in each group)</vt:lpstr>
      <vt:lpstr>Solutions(Plotting each Factor)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Group Class Project Success Classification</dc:title>
  <dc:creator>Yada, Akhil</dc:creator>
  <cp:lastModifiedBy>Yada, Akhil</cp:lastModifiedBy>
  <cp:revision>1</cp:revision>
  <dcterms:created xsi:type="dcterms:W3CDTF">2022-12-10T22:55:42Z</dcterms:created>
  <dcterms:modified xsi:type="dcterms:W3CDTF">2022-12-11T01:35:21Z</dcterms:modified>
</cp:coreProperties>
</file>