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06F3FF-B2B6-4906-9C2D-864D15047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4C558F-BFBD-44A3-9667-FC6DD6FEB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43473A-C802-4362-9839-EA78494D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5626C5-1916-4051-BAF8-83E0EF3C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462722-2DCF-413E-B90E-BAA660DA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49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91A3A-EEC8-4EC9-8558-B31A5EC3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B333FF-E2E5-4867-93B9-1E6877C80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513282-9BB1-484B-A586-4C03D286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735D7D-21F9-4044-A5CF-A91F52E4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77B8B9-1A1C-49FA-BC29-F5C0A672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2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334E38-B19F-4108-9FDB-DC4201DBF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239921-0568-4CAA-A8DE-5E867235E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81E520-E487-418D-99D8-D9C1917A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F5C818-EA12-4EF5-8B81-E967684D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E32181-D8C2-4F04-BB98-033CBC90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67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46EDA-18B2-4728-821C-F57D3C59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B12302-C331-46A3-98B9-8DA9A7EF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35CD00-8E10-4B83-A987-15AE2ABE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9CE32F-404A-48C4-B089-A9159012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03D25-5D50-40C0-A12E-3ED11667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08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6880-3220-4C56-BC2E-F8A4D5A1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01DDF3-05A1-40C2-AB36-0C95190D2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BA935C-34FF-42A7-8BB6-21F2823A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7AEFAC-E2EA-486A-B283-F0B4EBB6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76D5AC-A4EC-41DC-9211-2B4D44E3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26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BE6D3-73AA-469B-87C1-4DB12EA8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380A8-3E05-4F4E-86EC-FE2310A55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70C0A5-92CA-42A3-A216-58DC78DD6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B2DF6C-A100-4E15-8A5B-3C9511BF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2D7A94-61C2-4819-AC0F-A3D53209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4A9CD6-97B7-4926-A8FF-CCB60F87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90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E29CC-30A1-4F4A-8FD9-8D860B5B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43E55A-144B-43B3-98AE-070A92618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737CEC-BC00-4F24-B007-A24263064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F6799A-4257-48F7-9D4D-981B65626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FF04F4-DE37-4744-8E71-DD08A4A42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8CB917-DF5A-41BD-A5FB-71F1ED39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A8467FF-E020-4068-B7A2-0E355FE0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677D2A4-740D-4543-B346-0F6A2472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41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B6901-D8AE-421E-AA3A-3A28A5D6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783CD9-53C1-4210-9D28-E78B6623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4975BD-9B22-4D01-AC4A-6235577A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FE6B4A-1719-4856-BFCD-7241C9B7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19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3CE543-8E92-490D-BAF0-1C44B878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B784600-BFF4-4C0D-AC6E-D130EBF6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CD1C69-D1AF-419F-90B5-2010DC0E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53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AAD18-5A5F-4D40-891E-7717D044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05D31-B479-43B7-A046-6798546F7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A20020-ECA3-4B92-85A6-F895F7458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FA762E-1374-4EC5-8FC3-59BF4AAA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7B9567-0924-4BA3-A66F-A9D7E330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6B26F1-0CBC-459F-99DC-0779ECC3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15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97C2F-E871-4841-BA2A-9A0AECB8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66E3AE4-9DAA-4DA2-94BF-F8B1A4F7F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34CD42-587D-419A-A403-C17451283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90DFB3-9BF4-4B6D-B7F0-507F8F6B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606A-FED5-4545-9851-5AFDEBEF6356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5CD2F4-1021-4B40-A2C7-ECF500B2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2A9C65-F92F-4D62-AE0C-30191AF0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AAFE68-7DD4-4589-A430-FC39F6F5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5EC588-D6CE-4B4F-AA6F-94BDC3AD9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4F1BBC-CF46-4360-A189-E0B403A71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E606A-FED5-4545-9851-5AFDEBEF6356}" type="datetimeFigureOut">
              <a:rPr lang="fr-FR" smtClean="0"/>
              <a:t>15/02/2022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A38969-A717-44F2-BCC1-3F0BF0BFE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2A332F-1609-4678-BE68-1F881BFAB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EDE17-21E1-4DC2-8AB8-74A6E73C9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91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8B0AE-74B8-4488-ACEE-28D10321A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9BA86B-97E9-41D5-926B-F00D6D95E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1498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Paul Bonte</dc:creator>
  <cp:lastModifiedBy>Paul Bonte</cp:lastModifiedBy>
  <cp:revision>1</cp:revision>
  <dcterms:created xsi:type="dcterms:W3CDTF">2022-02-14T23:23:55Z</dcterms:created>
  <dcterms:modified xsi:type="dcterms:W3CDTF">2022-02-14T23:23:59Z</dcterms:modified>
</cp:coreProperties>
</file>